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320" r:id="rId7"/>
    <p:sldId id="358" r:id="rId8"/>
    <p:sldId id="795" r:id="rId9"/>
    <p:sldId id="796" r:id="rId10"/>
    <p:sldId id="797" r:id="rId11"/>
    <p:sldId id="798" r:id="rId12"/>
    <p:sldId id="799" r:id="rId13"/>
    <p:sldId id="802" r:id="rId14"/>
    <p:sldId id="801" r:id="rId15"/>
    <p:sldId id="800" r:id="rId16"/>
    <p:sldId id="803" r:id="rId17"/>
    <p:sldId id="804" r:id="rId18"/>
    <p:sldId id="275" r:id="rId19"/>
  </p:sldIdLst>
  <p:sldSz cx="9144000" cy="5143500" type="screen16x9"/>
  <p:notesSz cx="7010400" cy="9296400"/>
  <p:embeddedFontLs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Raleway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es, Suzie" initials="JS" lastIdx="1" clrIdx="0">
    <p:extLst>
      <p:ext uri="{19B8F6BF-5375-455C-9EA6-DF929625EA0E}">
        <p15:presenceInfo xmlns:p15="http://schemas.microsoft.com/office/powerpoint/2012/main" userId="S::sjohannes@home.ku.edu::51bf2605-d7a3-4fb3-afa6-560fadecf7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2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F3E4A3-6049-47A2-B2CE-F289DF4131F5}" v="2" dt="2021-04-09T18:44:03.987"/>
    <p1510:client id="{871EEF02-1AC0-0307-2CE5-45DCC8E5C786}" v="15" dt="2021-04-09T19:20:46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82" y="106"/>
      </p:cViewPr>
      <p:guideLst>
        <p:guide orient="horz" pos="1620"/>
        <p:guide pos="2880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nert, John M." userId="S::jrinnert@home.ku.edu::425a3c2c-2818-4cae-bbfa-65571b060f39" providerId="AD" clId="Web-{1C674EE4-7580-9EE1-5E91-55C1193977B5}"/>
    <pc:docChg chg="modSld">
      <pc:chgData name="Rinnert, John M." userId="S::jrinnert@home.ku.edu::425a3c2c-2818-4cae-bbfa-65571b060f39" providerId="AD" clId="Web-{1C674EE4-7580-9EE1-5E91-55C1193977B5}" dt="2021-03-02T17:17:19.544" v="133" actId="20577"/>
      <pc:docMkLst>
        <pc:docMk/>
      </pc:docMkLst>
      <pc:sldChg chg="modSp">
        <pc:chgData name="Rinnert, John M." userId="S::jrinnert@home.ku.edu::425a3c2c-2818-4cae-bbfa-65571b060f39" providerId="AD" clId="Web-{1C674EE4-7580-9EE1-5E91-55C1193977B5}" dt="2021-03-02T15:38:20.099" v="36" actId="20577"/>
        <pc:sldMkLst>
          <pc:docMk/>
          <pc:sldMk cId="3969581025" sldId="355"/>
        </pc:sldMkLst>
        <pc:spChg chg="mod">
          <ac:chgData name="Rinnert, John M." userId="S::jrinnert@home.ku.edu::425a3c2c-2818-4cae-bbfa-65571b060f39" providerId="AD" clId="Web-{1C674EE4-7580-9EE1-5E91-55C1193977B5}" dt="2021-03-02T15:38:20.099" v="36" actId="20577"/>
          <ac:spMkLst>
            <pc:docMk/>
            <pc:sldMk cId="3969581025" sldId="355"/>
            <ac:spMk id="3" creationId="{7D76802F-B0FA-45CA-A24D-27CAF1A84509}"/>
          </ac:spMkLst>
        </pc:spChg>
      </pc:sldChg>
      <pc:sldChg chg="modSp">
        <pc:chgData name="Rinnert, John M." userId="S::jrinnert@home.ku.edu::425a3c2c-2818-4cae-bbfa-65571b060f39" providerId="AD" clId="Web-{1C674EE4-7580-9EE1-5E91-55C1193977B5}" dt="2021-03-02T17:17:19.544" v="133" actId="20577"/>
        <pc:sldMkLst>
          <pc:docMk/>
          <pc:sldMk cId="2423016092" sldId="357"/>
        </pc:sldMkLst>
        <pc:spChg chg="mod">
          <ac:chgData name="Rinnert, John M." userId="S::jrinnert@home.ku.edu::425a3c2c-2818-4cae-bbfa-65571b060f39" providerId="AD" clId="Web-{1C674EE4-7580-9EE1-5E91-55C1193977B5}" dt="2021-03-02T17:17:19.544" v="133" actId="20577"/>
          <ac:spMkLst>
            <pc:docMk/>
            <pc:sldMk cId="2423016092" sldId="357"/>
            <ac:spMk id="3" creationId="{7D76802F-B0FA-45CA-A24D-27CAF1A84509}"/>
          </ac:spMkLst>
        </pc:spChg>
      </pc:sldChg>
    </pc:docChg>
  </pc:docChgLst>
  <pc:docChgLst>
    <pc:chgData name="Rupprecht, James R." userId="S::jimrupprecht@home.ku.edu::bb798438-ebd9-498d-a88e-a5a82f904b98" providerId="AD" clId="Web-{A28AAD27-3D96-17CF-848D-EBC340FFDE3B}"/>
    <pc:docChg chg="modSld">
      <pc:chgData name="Rupprecht, James R." userId="S::jimrupprecht@home.ku.edu::bb798438-ebd9-498d-a88e-a5a82f904b98" providerId="AD" clId="Web-{A28AAD27-3D96-17CF-848D-EBC340FFDE3B}" dt="2020-10-08T19:58:43.189" v="2" actId="20577"/>
      <pc:docMkLst>
        <pc:docMk/>
      </pc:docMkLst>
      <pc:sldChg chg="modSp">
        <pc:chgData name="Rupprecht, James R." userId="S::jimrupprecht@home.ku.edu::bb798438-ebd9-498d-a88e-a5a82f904b98" providerId="AD" clId="Web-{A28AAD27-3D96-17CF-848D-EBC340FFDE3B}" dt="2020-10-08T19:58:43.189" v="2" actId="20577"/>
        <pc:sldMkLst>
          <pc:docMk/>
          <pc:sldMk cId="3969581025" sldId="355"/>
        </pc:sldMkLst>
        <pc:spChg chg="mod">
          <ac:chgData name="Rupprecht, James R." userId="S::jimrupprecht@home.ku.edu::bb798438-ebd9-498d-a88e-a5a82f904b98" providerId="AD" clId="Web-{A28AAD27-3D96-17CF-848D-EBC340FFDE3B}" dt="2020-10-08T19:58:43.189" v="2" actId="20577"/>
          <ac:spMkLst>
            <pc:docMk/>
            <pc:sldMk cId="3969581025" sldId="355"/>
            <ac:spMk id="3" creationId="{7D76802F-B0FA-45CA-A24D-27CAF1A84509}"/>
          </ac:spMkLst>
        </pc:spChg>
      </pc:sldChg>
    </pc:docChg>
  </pc:docChgLst>
  <pc:docChgLst>
    <pc:chgData name="Rinnert, John M." userId="S::jrinnert@home.ku.edu::425a3c2c-2818-4cae-bbfa-65571b060f39" providerId="AD" clId="Web-{A9053E2E-5E98-D414-A3CF-F9880FBB2570}"/>
    <pc:docChg chg="modSld">
      <pc:chgData name="Rinnert, John M." userId="S::jrinnert@home.ku.edu::425a3c2c-2818-4cae-bbfa-65571b060f39" providerId="AD" clId="Web-{A9053E2E-5E98-D414-A3CF-F9880FBB2570}" dt="2020-09-17T02:42:58.013" v="629" actId="20577"/>
      <pc:docMkLst>
        <pc:docMk/>
      </pc:docMkLst>
      <pc:sldChg chg="modSp">
        <pc:chgData name="Rinnert, John M." userId="S::jrinnert@home.ku.edu::425a3c2c-2818-4cae-bbfa-65571b060f39" providerId="AD" clId="Web-{A9053E2E-5E98-D414-A3CF-F9880FBB2570}" dt="2020-09-17T02:42:58.013" v="629" actId="20577"/>
        <pc:sldMkLst>
          <pc:docMk/>
          <pc:sldMk cId="1884572222" sldId="331"/>
        </pc:sldMkLst>
        <pc:spChg chg="mod">
          <ac:chgData name="Rinnert, John M." userId="S::jrinnert@home.ku.edu::425a3c2c-2818-4cae-bbfa-65571b060f39" providerId="AD" clId="Web-{A9053E2E-5E98-D414-A3CF-F9880FBB2570}" dt="2020-09-17T02:42:58.013" v="629" actId="20577"/>
          <ac:spMkLst>
            <pc:docMk/>
            <pc:sldMk cId="1884572222" sldId="331"/>
            <ac:spMk id="7" creationId="{D9E4DDE4-E659-46F7-9778-69838B26318B}"/>
          </ac:spMkLst>
        </pc:spChg>
      </pc:sldChg>
    </pc:docChg>
  </pc:docChgLst>
  <pc:docChgLst>
    <pc:chgData name="Rinnert, John M." userId="S::jrinnert@home.ku.edu::425a3c2c-2818-4cae-bbfa-65571b060f39" providerId="AD" clId="Web-{26A8F534-1DA5-7B33-D4CB-EAB091BBBC67}"/>
    <pc:docChg chg="modSld">
      <pc:chgData name="Rinnert, John M." userId="S::jrinnert@home.ku.edu::425a3c2c-2818-4cae-bbfa-65571b060f39" providerId="AD" clId="Web-{26A8F534-1DA5-7B33-D4CB-EAB091BBBC67}" dt="2020-09-24T16:54:14.322" v="194" actId="20577"/>
      <pc:docMkLst>
        <pc:docMk/>
      </pc:docMkLst>
      <pc:sldChg chg="modSp">
        <pc:chgData name="Rinnert, John M." userId="S::jrinnert@home.ku.edu::425a3c2c-2818-4cae-bbfa-65571b060f39" providerId="AD" clId="Web-{26A8F534-1DA5-7B33-D4CB-EAB091BBBC67}" dt="2020-09-24T16:54:14.322" v="194" actId="20577"/>
        <pc:sldMkLst>
          <pc:docMk/>
          <pc:sldMk cId="1884572222" sldId="331"/>
        </pc:sldMkLst>
        <pc:spChg chg="mod">
          <ac:chgData name="Rinnert, John M." userId="S::jrinnert@home.ku.edu::425a3c2c-2818-4cae-bbfa-65571b060f39" providerId="AD" clId="Web-{26A8F534-1DA5-7B33-D4CB-EAB091BBBC67}" dt="2020-09-24T16:54:14.322" v="194" actId="20577"/>
          <ac:spMkLst>
            <pc:docMk/>
            <pc:sldMk cId="1884572222" sldId="331"/>
            <ac:spMk id="7" creationId="{D9E4DDE4-E659-46F7-9778-69838B26318B}"/>
          </ac:spMkLst>
        </pc:spChg>
      </pc:sldChg>
    </pc:docChg>
  </pc:docChgLst>
  <pc:docChgLst>
    <pc:chgData name="Johnson, Anne Madden" userId="S::amjohnson@home.ku.edu::c955813b-6b74-42cc-8cb6-b71baebc7d5e" providerId="AD" clId="Web-{E4CE9C46-0C50-AFB1-BD42-46FEB943C503}"/>
    <pc:docChg chg="addSld modSld">
      <pc:chgData name="Johnson, Anne Madden" userId="S::amjohnson@home.ku.edu::c955813b-6b74-42cc-8cb6-b71baebc7d5e" providerId="AD" clId="Web-{E4CE9C46-0C50-AFB1-BD42-46FEB943C503}" dt="2020-09-23T20:25:34.006" v="103"/>
      <pc:docMkLst>
        <pc:docMk/>
      </pc:docMkLst>
      <pc:sldChg chg="modSp">
        <pc:chgData name="Johnson, Anne Madden" userId="S::amjohnson@home.ku.edu::c955813b-6b74-42cc-8cb6-b71baebc7d5e" providerId="AD" clId="Web-{E4CE9C46-0C50-AFB1-BD42-46FEB943C503}" dt="2020-09-23T20:24:18.444" v="97" actId="20577"/>
        <pc:sldMkLst>
          <pc:docMk/>
          <pc:sldMk cId="2727623608" sldId="333"/>
        </pc:sldMkLst>
        <pc:spChg chg="mod">
          <ac:chgData name="Johnson, Anne Madden" userId="S::amjohnson@home.ku.edu::c955813b-6b74-42cc-8cb6-b71baebc7d5e" providerId="AD" clId="Web-{E4CE9C46-0C50-AFB1-BD42-46FEB943C503}" dt="2020-09-23T20:24:18.444" v="97" actId="20577"/>
          <ac:spMkLst>
            <pc:docMk/>
            <pc:sldMk cId="2727623608" sldId="333"/>
            <ac:spMk id="7" creationId="{D9E4DDE4-E659-46F7-9778-69838B26318B}"/>
          </ac:spMkLst>
        </pc:spChg>
      </pc:sldChg>
      <pc:sldChg chg="addSp delSp modSp new">
        <pc:chgData name="Johnson, Anne Madden" userId="S::amjohnson@home.ku.edu::c955813b-6b74-42cc-8cb6-b71baebc7d5e" providerId="AD" clId="Web-{E4CE9C46-0C50-AFB1-BD42-46FEB943C503}" dt="2020-09-23T20:25:34.006" v="103"/>
        <pc:sldMkLst>
          <pc:docMk/>
          <pc:sldMk cId="1765481368" sldId="339"/>
        </pc:sldMkLst>
        <pc:picChg chg="add mod">
          <ac:chgData name="Johnson, Anne Madden" userId="S::amjohnson@home.ku.edu::c955813b-6b74-42cc-8cb6-b71baebc7d5e" providerId="AD" clId="Web-{E4CE9C46-0C50-AFB1-BD42-46FEB943C503}" dt="2020-09-23T20:24:31.553" v="99"/>
          <ac:picMkLst>
            <pc:docMk/>
            <pc:sldMk cId="1765481368" sldId="339"/>
            <ac:picMk id="4" creationId="{B0CCA37A-C759-4A39-8C9E-91EF5E2DDAC4}"/>
          </ac:picMkLst>
        </pc:picChg>
        <pc:picChg chg="add del mod">
          <ac:chgData name="Johnson, Anne Madden" userId="S::amjohnson@home.ku.edu::c955813b-6b74-42cc-8cb6-b71baebc7d5e" providerId="AD" clId="Web-{E4CE9C46-0C50-AFB1-BD42-46FEB943C503}" dt="2020-09-23T20:25:34.006" v="103"/>
          <ac:picMkLst>
            <pc:docMk/>
            <pc:sldMk cId="1765481368" sldId="339"/>
            <ac:picMk id="5" creationId="{7AC0365A-1765-4033-83EC-C2C227B8DF74}"/>
          </ac:picMkLst>
        </pc:picChg>
      </pc:sldChg>
    </pc:docChg>
  </pc:docChgLst>
  <pc:docChgLst>
    <pc:chgData name="Kummerow, William F." userId="S::kummerow@home.ku.edu::74f11d9d-2b4e-4bb9-89ad-7b2a0129593c" providerId="AD" clId="Web-{421807F8-0295-342D-028B-0BD278075710}"/>
    <pc:docChg chg="addSld modSld">
      <pc:chgData name="Kummerow, William F." userId="S::kummerow@home.ku.edu::74f11d9d-2b4e-4bb9-89ad-7b2a0129593c" providerId="AD" clId="Web-{421807F8-0295-342D-028B-0BD278075710}" dt="2020-11-05T19:26:57.721" v="20" actId="20577"/>
      <pc:docMkLst>
        <pc:docMk/>
      </pc:docMkLst>
      <pc:sldChg chg="delSp modSp">
        <pc:chgData name="Kummerow, William F." userId="S::kummerow@home.ku.edu::74f11d9d-2b4e-4bb9-89ad-7b2a0129593c" providerId="AD" clId="Web-{421807F8-0295-342D-028B-0BD278075710}" dt="2020-11-05T19:25:07.577" v="5"/>
        <pc:sldMkLst>
          <pc:docMk/>
          <pc:sldMk cId="3122077843" sldId="347"/>
        </pc:sldMkLst>
        <pc:spChg chg="del mod">
          <ac:chgData name="Kummerow, William F." userId="S::kummerow@home.ku.edu::74f11d9d-2b4e-4bb9-89ad-7b2a0129593c" providerId="AD" clId="Web-{421807F8-0295-342D-028B-0BD278075710}" dt="2020-11-05T19:25:07.577" v="5"/>
          <ac:spMkLst>
            <pc:docMk/>
            <pc:sldMk cId="3122077843" sldId="347"/>
            <ac:spMk id="7" creationId="{D9E4DDE4-E659-46F7-9778-69838B26318B}"/>
          </ac:spMkLst>
        </pc:spChg>
        <pc:spChg chg="mod">
          <ac:chgData name="Kummerow, William F." userId="S::kummerow@home.ku.edu::74f11d9d-2b4e-4bb9-89ad-7b2a0129593c" providerId="AD" clId="Web-{421807F8-0295-342D-028B-0BD278075710}" dt="2020-11-05T19:23:36.183" v="0" actId="20577"/>
          <ac:spMkLst>
            <pc:docMk/>
            <pc:sldMk cId="3122077843" sldId="347"/>
            <ac:spMk id="198" creationId="{00000000-0000-0000-0000-000000000000}"/>
          </ac:spMkLst>
        </pc:spChg>
      </pc:sldChg>
      <pc:sldChg chg="modSp add replId">
        <pc:chgData name="Kummerow, William F." userId="S::kummerow@home.ku.edu::74f11d9d-2b4e-4bb9-89ad-7b2a0129593c" providerId="AD" clId="Web-{421807F8-0295-342D-028B-0BD278075710}" dt="2020-11-05T19:26:10.641" v="10" actId="20577"/>
        <pc:sldMkLst>
          <pc:docMk/>
          <pc:sldMk cId="930242324" sldId="359"/>
        </pc:sldMkLst>
        <pc:spChg chg="mod">
          <ac:chgData name="Kummerow, William F." userId="S::kummerow@home.ku.edu::74f11d9d-2b4e-4bb9-89ad-7b2a0129593c" providerId="AD" clId="Web-{421807F8-0295-342D-028B-0BD278075710}" dt="2020-11-05T19:26:10.641" v="10" actId="20577"/>
          <ac:spMkLst>
            <pc:docMk/>
            <pc:sldMk cId="930242324" sldId="359"/>
            <ac:spMk id="7" creationId="{D9E4DDE4-E659-46F7-9778-69838B26318B}"/>
          </ac:spMkLst>
        </pc:spChg>
      </pc:sldChg>
      <pc:sldChg chg="modSp add replId">
        <pc:chgData name="Kummerow, William F." userId="S::kummerow@home.ku.edu::74f11d9d-2b4e-4bb9-89ad-7b2a0129593c" providerId="AD" clId="Web-{421807F8-0295-342D-028B-0BD278075710}" dt="2020-11-05T19:26:11.407" v="18" actId="20577"/>
        <pc:sldMkLst>
          <pc:docMk/>
          <pc:sldMk cId="615474793" sldId="360"/>
        </pc:sldMkLst>
        <pc:spChg chg="mod">
          <ac:chgData name="Kummerow, William F." userId="S::kummerow@home.ku.edu::74f11d9d-2b4e-4bb9-89ad-7b2a0129593c" providerId="AD" clId="Web-{421807F8-0295-342D-028B-0BD278075710}" dt="2020-11-05T19:26:11.407" v="18" actId="20577"/>
          <ac:spMkLst>
            <pc:docMk/>
            <pc:sldMk cId="615474793" sldId="360"/>
            <ac:spMk id="7" creationId="{D9E4DDE4-E659-46F7-9778-69838B26318B}"/>
          </ac:spMkLst>
        </pc:spChg>
      </pc:sldChg>
      <pc:sldChg chg="modSp add replId">
        <pc:chgData name="Kummerow, William F." userId="S::kummerow@home.ku.edu::74f11d9d-2b4e-4bb9-89ad-7b2a0129593c" providerId="AD" clId="Web-{421807F8-0295-342D-028B-0BD278075710}" dt="2020-11-05T19:26:11.110" v="14" actId="20577"/>
        <pc:sldMkLst>
          <pc:docMk/>
          <pc:sldMk cId="3029587641" sldId="361"/>
        </pc:sldMkLst>
        <pc:spChg chg="mod">
          <ac:chgData name="Kummerow, William F." userId="S::kummerow@home.ku.edu::74f11d9d-2b4e-4bb9-89ad-7b2a0129593c" providerId="AD" clId="Web-{421807F8-0295-342D-028B-0BD278075710}" dt="2020-11-05T19:26:11.110" v="14" actId="20577"/>
          <ac:spMkLst>
            <pc:docMk/>
            <pc:sldMk cId="3029587641" sldId="361"/>
            <ac:spMk id="7" creationId="{D9E4DDE4-E659-46F7-9778-69838B26318B}"/>
          </ac:spMkLst>
        </pc:spChg>
      </pc:sldChg>
      <pc:sldChg chg="modSp add replId">
        <pc:chgData name="Kummerow, William F." userId="S::kummerow@home.ku.edu::74f11d9d-2b4e-4bb9-89ad-7b2a0129593c" providerId="AD" clId="Web-{421807F8-0295-342D-028B-0BD278075710}" dt="2020-11-05T19:26:57.721" v="20" actId="20577"/>
        <pc:sldMkLst>
          <pc:docMk/>
          <pc:sldMk cId="1458085729" sldId="362"/>
        </pc:sldMkLst>
        <pc:spChg chg="mod">
          <ac:chgData name="Kummerow, William F." userId="S::kummerow@home.ku.edu::74f11d9d-2b4e-4bb9-89ad-7b2a0129593c" providerId="AD" clId="Web-{421807F8-0295-342D-028B-0BD278075710}" dt="2020-11-05T19:26:57.721" v="20" actId="20577"/>
          <ac:spMkLst>
            <pc:docMk/>
            <pc:sldMk cId="1458085729" sldId="362"/>
            <ac:spMk id="7" creationId="{D9E4DDE4-E659-46F7-9778-69838B26318B}"/>
          </ac:spMkLst>
        </pc:spChg>
      </pc:sldChg>
    </pc:docChg>
  </pc:docChgLst>
  <pc:docChgLst>
    <pc:chgData name="Johannes, Suzie" userId="51bf2605-d7a3-4fb3-afa6-560fadecf74a" providerId="ADAL" clId="{BC8B55E7-2200-4E38-898C-DF94AD177BE8}"/>
    <pc:docChg chg="undo custSel addSld delSld modSld sldOrd delMainMaster modMainMaster">
      <pc:chgData name="Johannes, Suzie" userId="51bf2605-d7a3-4fb3-afa6-560fadecf74a" providerId="ADAL" clId="{BC8B55E7-2200-4E38-898C-DF94AD177BE8}" dt="2020-09-25T18:04:17.411" v="2128" actId="478"/>
      <pc:docMkLst>
        <pc:docMk/>
      </pc:docMkLst>
      <pc:sldChg chg="modSp mod">
        <pc:chgData name="Johannes, Suzie" userId="51bf2605-d7a3-4fb3-afa6-560fadecf74a" providerId="ADAL" clId="{BC8B55E7-2200-4E38-898C-DF94AD177BE8}" dt="2020-09-16T18:39:01.847" v="31" actId="20577"/>
        <pc:sldMkLst>
          <pc:docMk/>
          <pc:sldMk cId="0" sldId="256"/>
        </pc:sldMkLst>
        <pc:spChg chg="mod">
          <ac:chgData name="Johannes, Suzie" userId="51bf2605-d7a3-4fb3-afa6-560fadecf74a" providerId="ADAL" clId="{BC8B55E7-2200-4E38-898C-DF94AD177BE8}" dt="2020-09-16T18:39:01.847" v="31" actId="20577"/>
          <ac:spMkLst>
            <pc:docMk/>
            <pc:sldMk cId="0" sldId="256"/>
            <ac:spMk id="176" creationId="{00000000-0000-0000-0000-000000000000}"/>
          </ac:spMkLst>
        </pc:spChg>
      </pc:sldChg>
      <pc:sldChg chg="modSp mod">
        <pc:chgData name="Johannes, Suzie" userId="51bf2605-d7a3-4fb3-afa6-560fadecf74a" providerId="ADAL" clId="{BC8B55E7-2200-4E38-898C-DF94AD177BE8}" dt="2020-09-24T16:04:34.980" v="1468" actId="6549"/>
        <pc:sldMkLst>
          <pc:docMk/>
          <pc:sldMk cId="0" sldId="257"/>
        </pc:sldMkLst>
        <pc:spChg chg="mod">
          <ac:chgData name="Johannes, Suzie" userId="51bf2605-d7a3-4fb3-afa6-560fadecf74a" providerId="ADAL" clId="{BC8B55E7-2200-4E38-898C-DF94AD177BE8}" dt="2020-09-24T16:04:34.980" v="1468" actId="6549"/>
          <ac:spMkLst>
            <pc:docMk/>
            <pc:sldMk cId="0" sldId="257"/>
            <ac:spMk id="183" creationId="{00000000-0000-0000-0000-000000000000}"/>
          </ac:spMkLst>
        </pc:spChg>
      </pc:sldChg>
      <pc:sldChg chg="modSp del mod">
        <pc:chgData name="Johannes, Suzie" userId="51bf2605-d7a3-4fb3-afa6-560fadecf74a" providerId="ADAL" clId="{BC8B55E7-2200-4E38-898C-DF94AD177BE8}" dt="2020-09-16T18:49:09.568" v="669" actId="47"/>
        <pc:sldMkLst>
          <pc:docMk/>
          <pc:sldMk cId="0" sldId="258"/>
        </pc:sldMkLst>
        <pc:spChg chg="mod">
          <ac:chgData name="Johannes, Suzie" userId="51bf2605-d7a3-4fb3-afa6-560fadecf74a" providerId="ADAL" clId="{BC8B55E7-2200-4E38-898C-DF94AD177BE8}" dt="2020-09-16T18:46:39.090" v="533" actId="20577"/>
          <ac:spMkLst>
            <pc:docMk/>
            <pc:sldMk cId="0" sldId="258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16T18:46:30.628" v="528" actId="20577"/>
          <ac:spMkLst>
            <pc:docMk/>
            <pc:sldMk cId="0" sldId="258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BC8B55E7-2200-4E38-898C-DF94AD177BE8}" dt="2020-09-16T18:41:12.559" v="289" actId="47"/>
        <pc:sldMkLst>
          <pc:docMk/>
          <pc:sldMk cId="65203512" sldId="276"/>
        </pc:sldMkLst>
      </pc:sldChg>
      <pc:sldChg chg="add del">
        <pc:chgData name="Johannes, Suzie" userId="51bf2605-d7a3-4fb3-afa6-560fadecf74a" providerId="ADAL" clId="{BC8B55E7-2200-4E38-898C-DF94AD177BE8}" dt="2020-09-16T18:41:14.660" v="291" actId="47"/>
        <pc:sldMkLst>
          <pc:docMk/>
          <pc:sldMk cId="1470707001" sldId="279"/>
        </pc:sldMkLst>
      </pc:sldChg>
      <pc:sldChg chg="del">
        <pc:chgData name="Johannes, Suzie" userId="51bf2605-d7a3-4fb3-afa6-560fadecf74a" providerId="ADAL" clId="{BC8B55E7-2200-4E38-898C-DF94AD177BE8}" dt="2020-09-16T18:41:11.120" v="288" actId="47"/>
        <pc:sldMkLst>
          <pc:docMk/>
          <pc:sldMk cId="1056710414" sldId="280"/>
        </pc:sldMkLst>
      </pc:sldChg>
      <pc:sldChg chg="del">
        <pc:chgData name="Johannes, Suzie" userId="51bf2605-d7a3-4fb3-afa6-560fadecf74a" providerId="ADAL" clId="{BC8B55E7-2200-4E38-898C-DF94AD177BE8}" dt="2020-09-16T18:40:57.414" v="275" actId="47"/>
        <pc:sldMkLst>
          <pc:docMk/>
          <pc:sldMk cId="4064379375" sldId="304"/>
        </pc:sldMkLst>
      </pc:sldChg>
      <pc:sldChg chg="del">
        <pc:chgData name="Johannes, Suzie" userId="51bf2605-d7a3-4fb3-afa6-560fadecf74a" providerId="ADAL" clId="{BC8B55E7-2200-4E38-898C-DF94AD177BE8}" dt="2020-09-16T18:40:58.053" v="276" actId="47"/>
        <pc:sldMkLst>
          <pc:docMk/>
          <pc:sldMk cId="3588200243" sldId="305"/>
        </pc:sldMkLst>
      </pc:sldChg>
      <pc:sldChg chg="del">
        <pc:chgData name="Johannes, Suzie" userId="51bf2605-d7a3-4fb3-afa6-560fadecf74a" providerId="ADAL" clId="{BC8B55E7-2200-4E38-898C-DF94AD177BE8}" dt="2020-09-16T18:41:09.255" v="287" actId="47"/>
        <pc:sldMkLst>
          <pc:docMk/>
          <pc:sldMk cId="3419731272" sldId="306"/>
        </pc:sldMkLst>
      </pc:sldChg>
      <pc:sldChg chg="modSp mod">
        <pc:chgData name="Johannes, Suzie" userId="51bf2605-d7a3-4fb3-afa6-560fadecf74a" providerId="ADAL" clId="{BC8B55E7-2200-4E38-898C-DF94AD177BE8}" dt="2020-09-25T18:03:49.180" v="2107" actId="20577"/>
        <pc:sldMkLst>
          <pc:docMk/>
          <pc:sldMk cId="1463753399" sldId="307"/>
        </pc:sldMkLst>
        <pc:spChg chg="mod">
          <ac:chgData name="Johannes, Suzie" userId="51bf2605-d7a3-4fb3-afa6-560fadecf74a" providerId="ADAL" clId="{BC8B55E7-2200-4E38-898C-DF94AD177BE8}" dt="2020-09-25T18:03:49.180" v="2107" actId="20577"/>
          <ac:spMkLst>
            <pc:docMk/>
            <pc:sldMk cId="1463753399" sldId="307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16T18:41:34.034" v="298" actId="20577"/>
          <ac:spMkLst>
            <pc:docMk/>
            <pc:sldMk cId="1463753399" sldId="307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BC8B55E7-2200-4E38-898C-DF94AD177BE8}" dt="2020-09-16T18:41:01.049" v="277" actId="47"/>
        <pc:sldMkLst>
          <pc:docMk/>
          <pc:sldMk cId="4292373529" sldId="308"/>
        </pc:sldMkLst>
      </pc:sldChg>
      <pc:sldChg chg="del">
        <pc:chgData name="Johannes, Suzie" userId="51bf2605-d7a3-4fb3-afa6-560fadecf74a" providerId="ADAL" clId="{BC8B55E7-2200-4E38-898C-DF94AD177BE8}" dt="2020-09-16T18:41:06.485" v="283" actId="47"/>
        <pc:sldMkLst>
          <pc:docMk/>
          <pc:sldMk cId="2935103525" sldId="309"/>
        </pc:sldMkLst>
      </pc:sldChg>
      <pc:sldChg chg="del">
        <pc:chgData name="Johannes, Suzie" userId="51bf2605-d7a3-4fb3-afa6-560fadecf74a" providerId="ADAL" clId="{BC8B55E7-2200-4E38-898C-DF94AD177BE8}" dt="2020-09-16T18:41:07.220" v="284" actId="47"/>
        <pc:sldMkLst>
          <pc:docMk/>
          <pc:sldMk cId="1125871726" sldId="310"/>
        </pc:sldMkLst>
      </pc:sldChg>
      <pc:sldChg chg="del">
        <pc:chgData name="Johannes, Suzie" userId="51bf2605-d7a3-4fb3-afa6-560fadecf74a" providerId="ADAL" clId="{BC8B55E7-2200-4E38-898C-DF94AD177BE8}" dt="2020-09-16T18:41:02.781" v="278" actId="47"/>
        <pc:sldMkLst>
          <pc:docMk/>
          <pc:sldMk cId="1035983131" sldId="311"/>
        </pc:sldMkLst>
      </pc:sldChg>
      <pc:sldChg chg="del">
        <pc:chgData name="Johannes, Suzie" userId="51bf2605-d7a3-4fb3-afa6-560fadecf74a" providerId="ADAL" clId="{BC8B55E7-2200-4E38-898C-DF94AD177BE8}" dt="2020-09-16T18:41:03.397" v="279" actId="47"/>
        <pc:sldMkLst>
          <pc:docMk/>
          <pc:sldMk cId="1736817314" sldId="312"/>
        </pc:sldMkLst>
      </pc:sldChg>
      <pc:sldChg chg="del">
        <pc:chgData name="Johannes, Suzie" userId="51bf2605-d7a3-4fb3-afa6-560fadecf74a" providerId="ADAL" clId="{BC8B55E7-2200-4E38-898C-DF94AD177BE8}" dt="2020-09-16T18:41:04.253" v="280" actId="47"/>
        <pc:sldMkLst>
          <pc:docMk/>
          <pc:sldMk cId="702377888" sldId="313"/>
        </pc:sldMkLst>
      </pc:sldChg>
      <pc:sldChg chg="del">
        <pc:chgData name="Johannes, Suzie" userId="51bf2605-d7a3-4fb3-afa6-560fadecf74a" providerId="ADAL" clId="{BC8B55E7-2200-4E38-898C-DF94AD177BE8}" dt="2020-09-16T18:41:05.197" v="281" actId="47"/>
        <pc:sldMkLst>
          <pc:docMk/>
          <pc:sldMk cId="3392149340" sldId="314"/>
        </pc:sldMkLst>
      </pc:sldChg>
      <pc:sldChg chg="del">
        <pc:chgData name="Johannes, Suzie" userId="51bf2605-d7a3-4fb3-afa6-560fadecf74a" providerId="ADAL" clId="{BC8B55E7-2200-4E38-898C-DF94AD177BE8}" dt="2020-09-16T18:41:05.812" v="282" actId="47"/>
        <pc:sldMkLst>
          <pc:docMk/>
          <pc:sldMk cId="4203511449" sldId="315"/>
        </pc:sldMkLst>
      </pc:sldChg>
      <pc:sldChg chg="del">
        <pc:chgData name="Johannes, Suzie" userId="51bf2605-d7a3-4fb3-afa6-560fadecf74a" providerId="ADAL" clId="{BC8B55E7-2200-4E38-898C-DF94AD177BE8}" dt="2020-09-16T18:41:08.013" v="285" actId="47"/>
        <pc:sldMkLst>
          <pc:docMk/>
          <pc:sldMk cId="281745264" sldId="316"/>
        </pc:sldMkLst>
      </pc:sldChg>
      <pc:sldChg chg="del">
        <pc:chgData name="Johannes, Suzie" userId="51bf2605-d7a3-4fb3-afa6-560fadecf74a" providerId="ADAL" clId="{BC8B55E7-2200-4E38-898C-DF94AD177BE8}" dt="2020-09-16T18:41:08.698" v="286" actId="47"/>
        <pc:sldMkLst>
          <pc:docMk/>
          <pc:sldMk cId="196256071" sldId="317"/>
        </pc:sldMkLst>
      </pc:sldChg>
      <pc:sldChg chg="del">
        <pc:chgData name="Johannes, Suzie" userId="51bf2605-d7a3-4fb3-afa6-560fadecf74a" providerId="ADAL" clId="{BC8B55E7-2200-4E38-898C-DF94AD177BE8}" dt="2020-09-16T18:42:00.885" v="303" actId="47"/>
        <pc:sldMkLst>
          <pc:docMk/>
          <pc:sldMk cId="666503020" sldId="318"/>
        </pc:sldMkLst>
      </pc:sldChg>
      <pc:sldChg chg="modSp del mod">
        <pc:chgData name="Johannes, Suzie" userId="51bf2605-d7a3-4fb3-afa6-560fadecf74a" providerId="ADAL" clId="{BC8B55E7-2200-4E38-898C-DF94AD177BE8}" dt="2020-09-24T12:51:35.510" v="1460" actId="47"/>
        <pc:sldMkLst>
          <pc:docMk/>
          <pc:sldMk cId="2012712166" sldId="319"/>
        </pc:sldMkLst>
        <pc:spChg chg="mod">
          <ac:chgData name="Johannes, Suzie" userId="51bf2605-d7a3-4fb3-afa6-560fadecf74a" providerId="ADAL" clId="{BC8B55E7-2200-4E38-898C-DF94AD177BE8}" dt="2020-09-24T12:51:30.503" v="1459" actId="20577"/>
          <ac:spMkLst>
            <pc:docMk/>
            <pc:sldMk cId="2012712166" sldId="319"/>
            <ac:spMk id="3" creationId="{F1EE481E-DB62-4423-8F3C-1D3BE7664F43}"/>
          </ac:spMkLst>
        </pc:spChg>
      </pc:sldChg>
      <pc:sldChg chg="addSp delSp modSp add mod">
        <pc:chgData name="Johannes, Suzie" userId="51bf2605-d7a3-4fb3-afa6-560fadecf74a" providerId="ADAL" clId="{BC8B55E7-2200-4E38-898C-DF94AD177BE8}" dt="2020-09-25T18:04:17.411" v="2128" actId="478"/>
        <pc:sldMkLst>
          <pc:docMk/>
          <pc:sldMk cId="1302408048" sldId="320"/>
        </pc:sldMkLst>
        <pc:spChg chg="mod">
          <ac:chgData name="Johannes, Suzie" userId="51bf2605-d7a3-4fb3-afa6-560fadecf74a" providerId="ADAL" clId="{BC8B55E7-2200-4E38-898C-DF94AD177BE8}" dt="2020-09-16T18:44:28.588" v="413" actId="20577"/>
          <ac:spMkLst>
            <pc:docMk/>
            <pc:sldMk cId="1302408048" sldId="320"/>
            <ac:spMk id="2" creationId="{00000000-0000-0000-0000-000000000000}"/>
          </ac:spMkLst>
        </pc:spChg>
        <pc:spChg chg="add del mod">
          <ac:chgData name="Johannes, Suzie" userId="51bf2605-d7a3-4fb3-afa6-560fadecf74a" providerId="ADAL" clId="{BC8B55E7-2200-4E38-898C-DF94AD177BE8}" dt="2020-09-25T18:04:17.411" v="2128" actId="478"/>
          <ac:spMkLst>
            <pc:docMk/>
            <pc:sldMk cId="1302408048" sldId="320"/>
            <ac:spMk id="3" creationId="{FAFBC4C2-DB31-4FF7-A0BF-6934F0002BAE}"/>
          </ac:spMkLst>
        </pc:spChg>
      </pc:sldChg>
      <pc:sldChg chg="modSp add mod">
        <pc:chgData name="Johannes, Suzie" userId="51bf2605-d7a3-4fb3-afa6-560fadecf74a" providerId="ADAL" clId="{BC8B55E7-2200-4E38-898C-DF94AD177BE8}" dt="2020-09-16T18:45:18.963" v="474" actId="20577"/>
        <pc:sldMkLst>
          <pc:docMk/>
          <pc:sldMk cId="498527184" sldId="321"/>
        </pc:sldMkLst>
        <pc:spChg chg="mod">
          <ac:chgData name="Johannes, Suzie" userId="51bf2605-d7a3-4fb3-afa6-560fadecf74a" providerId="ADAL" clId="{BC8B55E7-2200-4E38-898C-DF94AD177BE8}" dt="2020-09-16T18:45:18.963" v="474" actId="20577"/>
          <ac:spMkLst>
            <pc:docMk/>
            <pc:sldMk cId="498527184" sldId="321"/>
            <ac:spMk id="2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16T18:45:29.152" v="504" actId="20577"/>
        <pc:sldMkLst>
          <pc:docMk/>
          <pc:sldMk cId="2556094608" sldId="322"/>
        </pc:sldMkLst>
        <pc:spChg chg="mod">
          <ac:chgData name="Johannes, Suzie" userId="51bf2605-d7a3-4fb3-afa6-560fadecf74a" providerId="ADAL" clId="{BC8B55E7-2200-4E38-898C-DF94AD177BE8}" dt="2020-09-16T18:45:29.152" v="504" actId="20577"/>
          <ac:spMkLst>
            <pc:docMk/>
            <pc:sldMk cId="2556094608" sldId="322"/>
            <ac:spMk id="2" creationId="{00000000-0000-0000-0000-000000000000}"/>
          </ac:spMkLst>
        </pc:spChg>
      </pc:sldChg>
      <pc:sldChg chg="add del">
        <pc:chgData name="Johannes, Suzie" userId="51bf2605-d7a3-4fb3-afa6-560fadecf74a" providerId="ADAL" clId="{BC8B55E7-2200-4E38-898C-DF94AD177BE8}" dt="2020-09-16T18:47:44.868" v="534" actId="47"/>
        <pc:sldMkLst>
          <pc:docMk/>
          <pc:sldMk cId="254815825" sldId="323"/>
        </pc:sldMkLst>
      </pc:sldChg>
      <pc:sldChg chg="modSp add mod ord">
        <pc:chgData name="Johannes, Suzie" userId="51bf2605-d7a3-4fb3-afa6-560fadecf74a" providerId="ADAL" clId="{BC8B55E7-2200-4E38-898C-DF94AD177BE8}" dt="2020-09-24T16:06:19.759" v="1472" actId="313"/>
        <pc:sldMkLst>
          <pc:docMk/>
          <pc:sldMk cId="3261223048" sldId="323"/>
        </pc:sldMkLst>
        <pc:spChg chg="mod">
          <ac:chgData name="Johannes, Suzie" userId="51bf2605-d7a3-4fb3-afa6-560fadecf74a" providerId="ADAL" clId="{BC8B55E7-2200-4E38-898C-DF94AD177BE8}" dt="2020-09-24T16:06:19.759" v="1472" actId="313"/>
          <ac:spMkLst>
            <pc:docMk/>
            <pc:sldMk cId="3261223048" sldId="323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16T18:48:30.716" v="589" actId="14100"/>
          <ac:spMkLst>
            <pc:docMk/>
            <pc:sldMk cId="3261223048" sldId="323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24T16:11:19.596" v="1536" actId="20577"/>
        <pc:sldMkLst>
          <pc:docMk/>
          <pc:sldMk cId="4151159045" sldId="324"/>
        </pc:sldMkLst>
        <pc:spChg chg="mod">
          <ac:chgData name="Johannes, Suzie" userId="51bf2605-d7a3-4fb3-afa6-560fadecf74a" providerId="ADAL" clId="{BC8B55E7-2200-4E38-898C-DF94AD177BE8}" dt="2020-09-24T16:08:33.002" v="1482" actId="20577"/>
          <ac:spMkLst>
            <pc:docMk/>
            <pc:sldMk cId="4151159045" sldId="324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6:11:19.596" v="1536" actId="20577"/>
          <ac:spMkLst>
            <pc:docMk/>
            <pc:sldMk cId="4151159045" sldId="324"/>
            <ac:spMk id="198" creationId="{00000000-0000-0000-0000-000000000000}"/>
          </ac:spMkLst>
        </pc:spChg>
      </pc:sldChg>
      <pc:sldChg chg="add">
        <pc:chgData name="Johannes, Suzie" userId="51bf2605-d7a3-4fb3-afa6-560fadecf74a" providerId="ADAL" clId="{BC8B55E7-2200-4E38-898C-DF94AD177BE8}" dt="2020-09-16T18:48:59.821" v="667" actId="2890"/>
        <pc:sldMkLst>
          <pc:docMk/>
          <pc:sldMk cId="2644612169" sldId="325"/>
        </pc:sldMkLst>
      </pc:sldChg>
      <pc:sldChg chg="add del">
        <pc:chgData name="Johannes, Suzie" userId="51bf2605-d7a3-4fb3-afa6-560fadecf74a" providerId="ADAL" clId="{BC8B55E7-2200-4E38-898C-DF94AD177BE8}" dt="2020-09-16T18:49:10.513" v="670" actId="47"/>
        <pc:sldMkLst>
          <pc:docMk/>
          <pc:sldMk cId="2360829921" sldId="326"/>
        </pc:sldMkLst>
      </pc:sldChg>
      <pc:sldChg chg="modSp add mod">
        <pc:chgData name="Johannes, Suzie" userId="51bf2605-d7a3-4fb3-afa6-560fadecf74a" providerId="ADAL" clId="{BC8B55E7-2200-4E38-898C-DF94AD177BE8}" dt="2020-09-24T16:10:23.883" v="1532" actId="108"/>
        <pc:sldMkLst>
          <pc:docMk/>
          <pc:sldMk cId="3242598414" sldId="326"/>
        </pc:sldMkLst>
        <pc:spChg chg="mod">
          <ac:chgData name="Johannes, Suzie" userId="51bf2605-d7a3-4fb3-afa6-560fadecf74a" providerId="ADAL" clId="{BC8B55E7-2200-4E38-898C-DF94AD177BE8}" dt="2020-09-24T16:10:23.883" v="1532" actId="108"/>
          <ac:spMkLst>
            <pc:docMk/>
            <pc:sldMk cId="3242598414" sldId="326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6:09:40.150" v="1490" actId="20577"/>
          <ac:spMkLst>
            <pc:docMk/>
            <pc:sldMk cId="3242598414" sldId="326"/>
            <ac:spMk id="198" creationId="{00000000-0000-0000-0000-000000000000}"/>
          </ac:spMkLst>
        </pc:spChg>
      </pc:sldChg>
      <pc:sldChg chg="addSp modSp add del mod addCm delCm modCm">
        <pc:chgData name="Johannes, Suzie" userId="51bf2605-d7a3-4fb3-afa6-560fadecf74a" providerId="ADAL" clId="{BC8B55E7-2200-4E38-898C-DF94AD177BE8}" dt="2020-09-24T16:13:29.843" v="1547" actId="1076"/>
        <pc:sldMkLst>
          <pc:docMk/>
          <pc:sldMk cId="3015341814" sldId="327"/>
        </pc:sldMkLst>
        <pc:spChg chg="add mod">
          <ac:chgData name="Johannes, Suzie" userId="51bf2605-d7a3-4fb3-afa6-560fadecf74a" providerId="ADAL" clId="{BC8B55E7-2200-4E38-898C-DF94AD177BE8}" dt="2020-09-24T16:13:29.843" v="1547" actId="1076"/>
          <ac:spMkLst>
            <pc:docMk/>
            <pc:sldMk cId="3015341814" sldId="327"/>
            <ac:spMk id="4" creationId="{8A26156E-A0CC-42AD-928C-4713986E2452}"/>
          </ac:spMkLst>
        </pc:spChg>
        <pc:spChg chg="mod">
          <ac:chgData name="Johannes, Suzie" userId="51bf2605-d7a3-4fb3-afa6-560fadecf74a" providerId="ADAL" clId="{BC8B55E7-2200-4E38-898C-DF94AD177BE8}" dt="2020-09-24T16:13:21.795" v="1546" actId="14100"/>
          <ac:spMkLst>
            <pc:docMk/>
            <pc:sldMk cId="3015341814" sldId="327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6:11:17.518" v="1535" actId="20577"/>
          <ac:spMkLst>
            <pc:docMk/>
            <pc:sldMk cId="3015341814" sldId="327"/>
            <ac:spMk id="198" creationId="{00000000-0000-0000-0000-000000000000}"/>
          </ac:spMkLst>
        </pc:spChg>
      </pc:sldChg>
      <pc:sldChg chg="modSp add mod ord">
        <pc:chgData name="Johannes, Suzie" userId="51bf2605-d7a3-4fb3-afa6-560fadecf74a" providerId="ADAL" clId="{BC8B55E7-2200-4E38-898C-DF94AD177BE8}" dt="2020-09-24T16:14:53.405" v="1576" actId="20577"/>
        <pc:sldMkLst>
          <pc:docMk/>
          <pc:sldMk cId="876661161" sldId="328"/>
        </pc:sldMkLst>
        <pc:spChg chg="mod">
          <ac:chgData name="Johannes, Suzie" userId="51bf2605-d7a3-4fb3-afa6-560fadecf74a" providerId="ADAL" clId="{BC8B55E7-2200-4E38-898C-DF94AD177BE8}" dt="2020-09-24T16:14:53.405" v="1576" actId="20577"/>
          <ac:spMkLst>
            <pc:docMk/>
            <pc:sldMk cId="876661161" sldId="328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6:14:05.445" v="1565" actId="20577"/>
          <ac:spMkLst>
            <pc:docMk/>
            <pc:sldMk cId="876661161" sldId="328"/>
            <ac:spMk id="198" creationId="{00000000-0000-0000-0000-000000000000}"/>
          </ac:spMkLst>
        </pc:spChg>
      </pc:sldChg>
      <pc:sldChg chg="add del">
        <pc:chgData name="Johannes, Suzie" userId="51bf2605-d7a3-4fb3-afa6-560fadecf74a" providerId="ADAL" clId="{BC8B55E7-2200-4E38-898C-DF94AD177BE8}" dt="2020-09-16T18:50:32.382" v="839" actId="47"/>
        <pc:sldMkLst>
          <pc:docMk/>
          <pc:sldMk cId="1895793138" sldId="328"/>
        </pc:sldMkLst>
      </pc:sldChg>
      <pc:sldChg chg="modSp add mod">
        <pc:chgData name="Johannes, Suzie" userId="51bf2605-d7a3-4fb3-afa6-560fadecf74a" providerId="ADAL" clId="{BC8B55E7-2200-4E38-898C-DF94AD177BE8}" dt="2020-09-24T16:15:08.440" v="1577" actId="20577"/>
        <pc:sldMkLst>
          <pc:docMk/>
          <pc:sldMk cId="3470615877" sldId="329"/>
        </pc:sldMkLst>
        <pc:spChg chg="mod">
          <ac:chgData name="Johannes, Suzie" userId="51bf2605-d7a3-4fb3-afa6-560fadecf74a" providerId="ADAL" clId="{BC8B55E7-2200-4E38-898C-DF94AD177BE8}" dt="2020-09-16T18:52:10.110" v="1074" actId="20577"/>
          <ac:spMkLst>
            <pc:docMk/>
            <pc:sldMk cId="3470615877" sldId="329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6:15:08.440" v="1577" actId="20577"/>
          <ac:spMkLst>
            <pc:docMk/>
            <pc:sldMk cId="3470615877" sldId="329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16T18:52:42.142" v="1104" actId="20577"/>
        <pc:sldMkLst>
          <pc:docMk/>
          <pc:sldMk cId="2980769438" sldId="330"/>
        </pc:sldMkLst>
        <pc:spChg chg="mod">
          <ac:chgData name="Johannes, Suzie" userId="51bf2605-d7a3-4fb3-afa6-560fadecf74a" providerId="ADAL" clId="{BC8B55E7-2200-4E38-898C-DF94AD177BE8}" dt="2020-09-16T18:52:42.142" v="1104" actId="20577"/>
          <ac:spMkLst>
            <pc:docMk/>
            <pc:sldMk cId="2980769438" sldId="330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16T18:52:27.126" v="1097" actId="20577"/>
          <ac:spMkLst>
            <pc:docMk/>
            <pc:sldMk cId="2980769438" sldId="330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24T16:16:13.108" v="1583" actId="313"/>
        <pc:sldMkLst>
          <pc:docMk/>
          <pc:sldMk cId="1884572222" sldId="331"/>
        </pc:sldMkLst>
        <pc:spChg chg="mod">
          <ac:chgData name="Johannes, Suzie" userId="51bf2605-d7a3-4fb3-afa6-560fadecf74a" providerId="ADAL" clId="{BC8B55E7-2200-4E38-898C-DF94AD177BE8}" dt="2020-09-24T16:16:13.108" v="1583" actId="313"/>
          <ac:spMkLst>
            <pc:docMk/>
            <pc:sldMk cId="1884572222" sldId="331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16T19:07:47.516" v="1126" actId="20577"/>
          <ac:spMkLst>
            <pc:docMk/>
            <pc:sldMk cId="1884572222" sldId="331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16T19:08:15.300" v="1192" actId="20577"/>
        <pc:sldMkLst>
          <pc:docMk/>
          <pc:sldMk cId="892259199" sldId="332"/>
        </pc:sldMkLst>
        <pc:spChg chg="mod">
          <ac:chgData name="Johannes, Suzie" userId="51bf2605-d7a3-4fb3-afa6-560fadecf74a" providerId="ADAL" clId="{BC8B55E7-2200-4E38-898C-DF94AD177BE8}" dt="2020-09-16T19:08:15.300" v="1192" actId="20577"/>
          <ac:spMkLst>
            <pc:docMk/>
            <pc:sldMk cId="892259199" sldId="332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24T16:26:34.634" v="1723" actId="20577"/>
        <pc:sldMkLst>
          <pc:docMk/>
          <pc:sldMk cId="2727623608" sldId="333"/>
        </pc:sldMkLst>
        <pc:spChg chg="mod">
          <ac:chgData name="Johannes, Suzie" userId="51bf2605-d7a3-4fb3-afa6-560fadecf74a" providerId="ADAL" clId="{BC8B55E7-2200-4E38-898C-DF94AD177BE8}" dt="2020-09-24T16:26:34.634" v="1723" actId="20577"/>
          <ac:spMkLst>
            <pc:docMk/>
            <pc:sldMk cId="2727623608" sldId="333"/>
            <ac:spMk id="198" creationId="{00000000-0000-0000-0000-000000000000}"/>
          </ac:spMkLst>
        </pc:spChg>
      </pc:sldChg>
      <pc:sldChg chg="modSp add mod ord">
        <pc:chgData name="Johannes, Suzie" userId="51bf2605-d7a3-4fb3-afa6-560fadecf74a" providerId="ADAL" clId="{BC8B55E7-2200-4E38-898C-DF94AD177BE8}" dt="2020-09-25T18:00:20.946" v="1977" actId="20577"/>
        <pc:sldMkLst>
          <pc:docMk/>
          <pc:sldMk cId="2690622138" sldId="334"/>
        </pc:sldMkLst>
        <pc:spChg chg="mod">
          <ac:chgData name="Johannes, Suzie" userId="51bf2605-d7a3-4fb3-afa6-560fadecf74a" providerId="ADAL" clId="{BC8B55E7-2200-4E38-898C-DF94AD177BE8}" dt="2020-09-25T17:49:13.283" v="1856" actId="20577"/>
          <ac:spMkLst>
            <pc:docMk/>
            <pc:sldMk cId="2690622138" sldId="334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5T18:00:20.946" v="1977" actId="20577"/>
          <ac:spMkLst>
            <pc:docMk/>
            <pc:sldMk cId="2690622138" sldId="334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BC8B55E7-2200-4E38-898C-DF94AD177BE8}" dt="2020-09-25T17:50:22.342" v="1946" actId="14100"/>
        <pc:sldMkLst>
          <pc:docMk/>
          <pc:sldMk cId="1751232444" sldId="335"/>
        </pc:sldMkLst>
        <pc:spChg chg="mod">
          <ac:chgData name="Johannes, Suzie" userId="51bf2605-d7a3-4fb3-afa6-560fadecf74a" providerId="ADAL" clId="{BC8B55E7-2200-4E38-898C-DF94AD177BE8}" dt="2020-09-25T17:50:22.342" v="1946" actId="14100"/>
          <ac:spMkLst>
            <pc:docMk/>
            <pc:sldMk cId="1751232444" sldId="335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5T17:49:28.164" v="1879" actId="20577"/>
          <ac:spMkLst>
            <pc:docMk/>
            <pc:sldMk cId="1751232444" sldId="335"/>
            <ac:spMk id="198" creationId="{00000000-0000-0000-0000-000000000000}"/>
          </ac:spMkLst>
        </pc:spChg>
      </pc:sldChg>
      <pc:sldChg chg="modSp add del mod">
        <pc:chgData name="Johannes, Suzie" userId="51bf2605-d7a3-4fb3-afa6-560fadecf74a" providerId="ADAL" clId="{BC8B55E7-2200-4E38-898C-DF94AD177BE8}" dt="2020-09-24T16:34:40.164" v="1803" actId="2696"/>
        <pc:sldMkLst>
          <pc:docMk/>
          <pc:sldMk cId="4135971571" sldId="336"/>
        </pc:sldMkLst>
        <pc:spChg chg="mod">
          <ac:chgData name="Johannes, Suzie" userId="51bf2605-d7a3-4fb3-afa6-560fadecf74a" providerId="ADAL" clId="{BC8B55E7-2200-4E38-898C-DF94AD177BE8}" dt="2020-09-16T19:09:26.653" v="1350" actId="20577"/>
          <ac:spMkLst>
            <pc:docMk/>
            <pc:sldMk cId="4135971571" sldId="336"/>
            <ac:spMk id="198" creationId="{00000000-0000-0000-0000-000000000000}"/>
          </ac:spMkLst>
        </pc:spChg>
      </pc:sldChg>
      <pc:sldChg chg="modSp new mod">
        <pc:chgData name="Johannes, Suzie" userId="51bf2605-d7a3-4fb3-afa6-560fadecf74a" providerId="ADAL" clId="{BC8B55E7-2200-4E38-898C-DF94AD177BE8}" dt="2020-09-16T19:09:42.964" v="1366" actId="20577"/>
        <pc:sldMkLst>
          <pc:docMk/>
          <pc:sldMk cId="3914354523" sldId="337"/>
        </pc:sldMkLst>
        <pc:spChg chg="mod">
          <ac:chgData name="Johannes, Suzie" userId="51bf2605-d7a3-4fb3-afa6-560fadecf74a" providerId="ADAL" clId="{BC8B55E7-2200-4E38-898C-DF94AD177BE8}" dt="2020-09-16T19:09:42.964" v="1366" actId="20577"/>
          <ac:spMkLst>
            <pc:docMk/>
            <pc:sldMk cId="3914354523" sldId="337"/>
            <ac:spMk id="2" creationId="{FCADE24C-0796-4E14-9784-CDCD3516E6DD}"/>
          </ac:spMkLst>
        </pc:spChg>
      </pc:sldChg>
      <pc:sldChg chg="modSp new mod ord modClrScheme chgLayout">
        <pc:chgData name="Johannes, Suzie" userId="51bf2605-d7a3-4fb3-afa6-560fadecf74a" providerId="ADAL" clId="{BC8B55E7-2200-4E38-898C-DF94AD177BE8}" dt="2020-09-16T19:10:14.588" v="1411" actId="700"/>
        <pc:sldMkLst>
          <pc:docMk/>
          <pc:sldMk cId="1972041921" sldId="338"/>
        </pc:sldMkLst>
        <pc:spChg chg="mod ord">
          <ac:chgData name="Johannes, Suzie" userId="51bf2605-d7a3-4fb3-afa6-560fadecf74a" providerId="ADAL" clId="{BC8B55E7-2200-4E38-898C-DF94AD177BE8}" dt="2020-09-16T19:10:14.588" v="1411" actId="700"/>
          <ac:spMkLst>
            <pc:docMk/>
            <pc:sldMk cId="1972041921" sldId="338"/>
            <ac:spMk id="2" creationId="{5134644D-644C-48FA-B6AB-1B88D7BE3E3C}"/>
          </ac:spMkLst>
        </pc:spChg>
      </pc:sldChg>
      <pc:sldChg chg="modSp mod modClrScheme chgLayout">
        <pc:chgData name="Johannes, Suzie" userId="51bf2605-d7a3-4fb3-afa6-560fadecf74a" providerId="ADAL" clId="{BC8B55E7-2200-4E38-898C-DF94AD177BE8}" dt="2020-09-24T16:40:45.117" v="1814" actId="700"/>
        <pc:sldMkLst>
          <pc:docMk/>
          <pc:sldMk cId="515260320" sldId="341"/>
        </pc:sldMkLst>
        <pc:spChg chg="mod ord">
          <ac:chgData name="Johannes, Suzie" userId="51bf2605-d7a3-4fb3-afa6-560fadecf74a" providerId="ADAL" clId="{BC8B55E7-2200-4E38-898C-DF94AD177BE8}" dt="2020-09-24T16:40:45.117" v="1814" actId="700"/>
          <ac:spMkLst>
            <pc:docMk/>
            <pc:sldMk cId="515260320" sldId="341"/>
            <ac:spMk id="2" creationId="{DC6585CB-312C-4D99-8A71-22BECD213043}"/>
          </ac:spMkLst>
        </pc:spChg>
        <pc:spChg chg="mod ord">
          <ac:chgData name="Johannes, Suzie" userId="51bf2605-d7a3-4fb3-afa6-560fadecf74a" providerId="ADAL" clId="{BC8B55E7-2200-4E38-898C-DF94AD177BE8}" dt="2020-09-24T16:40:45.117" v="1814" actId="700"/>
          <ac:spMkLst>
            <pc:docMk/>
            <pc:sldMk cId="515260320" sldId="341"/>
            <ac:spMk id="3" creationId="{2A5D41C1-17EE-441C-A604-3FDE978E5672}"/>
          </ac:spMkLst>
        </pc:spChg>
        <pc:spChg chg="mod ord">
          <ac:chgData name="Johannes, Suzie" userId="51bf2605-d7a3-4fb3-afa6-560fadecf74a" providerId="ADAL" clId="{BC8B55E7-2200-4E38-898C-DF94AD177BE8}" dt="2020-09-24T16:40:45.117" v="1814" actId="700"/>
          <ac:spMkLst>
            <pc:docMk/>
            <pc:sldMk cId="515260320" sldId="341"/>
            <ac:spMk id="4" creationId="{2D15B7BD-52A2-46CD-9905-39068311BCA2}"/>
          </ac:spMkLst>
        </pc:spChg>
        <pc:spChg chg="mod ord">
          <ac:chgData name="Johannes, Suzie" userId="51bf2605-d7a3-4fb3-afa6-560fadecf74a" providerId="ADAL" clId="{BC8B55E7-2200-4E38-898C-DF94AD177BE8}" dt="2020-09-24T16:40:45.117" v="1814" actId="700"/>
          <ac:spMkLst>
            <pc:docMk/>
            <pc:sldMk cId="515260320" sldId="341"/>
            <ac:spMk id="6" creationId="{710D3D6B-80DD-4821-B86D-75FFA8C44691}"/>
          </ac:spMkLst>
        </pc:spChg>
      </pc:sldChg>
      <pc:sldChg chg="modSp mod ord modShow">
        <pc:chgData name="Johannes, Suzie" userId="51bf2605-d7a3-4fb3-afa6-560fadecf74a" providerId="ADAL" clId="{BC8B55E7-2200-4E38-898C-DF94AD177BE8}" dt="2020-09-25T17:51:11.721" v="1952"/>
        <pc:sldMkLst>
          <pc:docMk/>
          <pc:sldMk cId="500463681" sldId="343"/>
        </pc:sldMkLst>
        <pc:spChg chg="mod">
          <ac:chgData name="Johannes, Suzie" userId="51bf2605-d7a3-4fb3-afa6-560fadecf74a" providerId="ADAL" clId="{BC8B55E7-2200-4E38-898C-DF94AD177BE8}" dt="2020-09-24T16:31:26.646" v="1728" actId="20577"/>
          <ac:spMkLst>
            <pc:docMk/>
            <pc:sldMk cId="500463681" sldId="343"/>
            <ac:spMk id="5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2:50:54.429" v="1423" actId="207"/>
          <ac:spMkLst>
            <pc:docMk/>
            <pc:sldMk cId="500463681" sldId="343"/>
            <ac:spMk id="10" creationId="{00000000-0000-0000-0000-000000000000}"/>
          </ac:spMkLst>
        </pc:spChg>
      </pc:sldChg>
      <pc:sldChg chg="modSp del mod delCm">
        <pc:chgData name="Johannes, Suzie" userId="51bf2605-d7a3-4fb3-afa6-560fadecf74a" providerId="ADAL" clId="{BC8B55E7-2200-4E38-898C-DF94AD177BE8}" dt="2020-09-24T16:13:35.787" v="1548" actId="2696"/>
        <pc:sldMkLst>
          <pc:docMk/>
          <pc:sldMk cId="3197651423" sldId="344"/>
        </pc:sldMkLst>
        <pc:spChg chg="mod">
          <ac:chgData name="Johannes, Suzie" userId="51bf2605-d7a3-4fb3-afa6-560fadecf74a" providerId="ADAL" clId="{BC8B55E7-2200-4E38-898C-DF94AD177BE8}" dt="2020-09-24T16:11:36.037" v="1539" actId="20577"/>
          <ac:spMkLst>
            <pc:docMk/>
            <pc:sldMk cId="3197651423" sldId="344"/>
            <ac:spMk id="198" creationId="{00000000-0000-0000-0000-000000000000}"/>
          </ac:spMkLst>
        </pc:spChg>
      </pc:sldChg>
      <pc:sldChg chg="addSp delSp modSp mod">
        <pc:chgData name="Johannes, Suzie" userId="51bf2605-d7a3-4fb3-afa6-560fadecf74a" providerId="ADAL" clId="{BC8B55E7-2200-4E38-898C-DF94AD177BE8}" dt="2020-09-24T16:38:58.555" v="1810" actId="1076"/>
        <pc:sldMkLst>
          <pc:docMk/>
          <pc:sldMk cId="690250042" sldId="345"/>
        </pc:sldMkLst>
        <pc:spChg chg="mod">
          <ac:chgData name="Johannes, Suzie" userId="51bf2605-d7a3-4fb3-afa6-560fadecf74a" providerId="ADAL" clId="{BC8B55E7-2200-4E38-898C-DF94AD177BE8}" dt="2020-09-24T16:25:42.094" v="1722" actId="20577"/>
          <ac:spMkLst>
            <pc:docMk/>
            <pc:sldMk cId="690250042" sldId="345"/>
            <ac:spMk id="198" creationId="{00000000-0000-0000-0000-000000000000}"/>
          </ac:spMkLst>
        </pc:spChg>
        <pc:graphicFrameChg chg="del">
          <ac:chgData name="Johannes, Suzie" userId="51bf2605-d7a3-4fb3-afa6-560fadecf74a" providerId="ADAL" clId="{BC8B55E7-2200-4E38-898C-DF94AD177BE8}" dt="2020-09-24T16:38:33.071" v="1805" actId="478"/>
          <ac:graphicFrameMkLst>
            <pc:docMk/>
            <pc:sldMk cId="690250042" sldId="345"/>
            <ac:graphicFrameMk id="4" creationId="{00000000-0000-0000-0000-000000000000}"/>
          </ac:graphicFrameMkLst>
        </pc:graphicFrameChg>
        <pc:graphicFrameChg chg="del">
          <ac:chgData name="Johannes, Suzie" userId="51bf2605-d7a3-4fb3-afa6-560fadecf74a" providerId="ADAL" clId="{BC8B55E7-2200-4E38-898C-DF94AD177BE8}" dt="2020-09-24T16:38:29.728" v="1804" actId="478"/>
          <ac:graphicFrameMkLst>
            <pc:docMk/>
            <pc:sldMk cId="690250042" sldId="345"/>
            <ac:graphicFrameMk id="5" creationId="{00000000-0000-0000-0000-000000000000}"/>
          </ac:graphicFrameMkLst>
        </pc:graphicFrameChg>
        <pc:picChg chg="add mod">
          <ac:chgData name="Johannes, Suzie" userId="51bf2605-d7a3-4fb3-afa6-560fadecf74a" providerId="ADAL" clId="{BC8B55E7-2200-4E38-898C-DF94AD177BE8}" dt="2020-09-24T16:38:58.555" v="1810" actId="1076"/>
          <ac:picMkLst>
            <pc:docMk/>
            <pc:sldMk cId="690250042" sldId="345"/>
            <ac:picMk id="2" creationId="{6F7A5DC3-71FA-48F5-A0E9-ACF13103A638}"/>
          </ac:picMkLst>
        </pc:picChg>
      </pc:sldChg>
      <pc:sldChg chg="addSp delSp modSp mod ord">
        <pc:chgData name="Johannes, Suzie" userId="51bf2605-d7a3-4fb3-afa6-560fadecf74a" providerId="ADAL" clId="{BC8B55E7-2200-4E38-898C-DF94AD177BE8}" dt="2020-09-24T16:39:03.990" v="1812"/>
        <pc:sldMkLst>
          <pc:docMk/>
          <pc:sldMk cId="3982789123" sldId="346"/>
        </pc:sldMkLst>
        <pc:spChg chg="add mod">
          <ac:chgData name="Johannes, Suzie" userId="51bf2605-d7a3-4fb3-afa6-560fadecf74a" providerId="ADAL" clId="{BC8B55E7-2200-4E38-898C-DF94AD177BE8}" dt="2020-09-24T16:24:51.594" v="1721" actId="12"/>
          <ac:spMkLst>
            <pc:docMk/>
            <pc:sldMk cId="3982789123" sldId="346"/>
            <ac:spMk id="2" creationId="{9EFFCDA9-19C5-4924-B7AA-BD8745A0AFA5}"/>
          </ac:spMkLst>
        </pc:spChg>
        <pc:spChg chg="mod">
          <ac:chgData name="Johannes, Suzie" userId="51bf2605-d7a3-4fb3-afa6-560fadecf74a" providerId="ADAL" clId="{BC8B55E7-2200-4E38-898C-DF94AD177BE8}" dt="2020-09-24T16:23:57.277" v="1606" actId="20577"/>
          <ac:spMkLst>
            <pc:docMk/>
            <pc:sldMk cId="3982789123" sldId="346"/>
            <ac:spMk id="198" creationId="{00000000-0000-0000-0000-000000000000}"/>
          </ac:spMkLst>
        </pc:spChg>
        <pc:graphicFrameChg chg="mod">
          <ac:chgData name="Johannes, Suzie" userId="51bf2605-d7a3-4fb3-afa6-560fadecf74a" providerId="ADAL" clId="{BC8B55E7-2200-4E38-898C-DF94AD177BE8}" dt="2020-09-24T16:23:19.410" v="1604" actId="1076"/>
          <ac:graphicFrameMkLst>
            <pc:docMk/>
            <pc:sldMk cId="3982789123" sldId="346"/>
            <ac:graphicFrameMk id="5" creationId="{00000000-0000-0000-0000-000000000000}"/>
          </ac:graphicFrameMkLst>
        </pc:graphicFrameChg>
        <pc:graphicFrameChg chg="del mod">
          <ac:chgData name="Johannes, Suzie" userId="51bf2605-d7a3-4fb3-afa6-560fadecf74a" providerId="ADAL" clId="{BC8B55E7-2200-4E38-898C-DF94AD177BE8}" dt="2020-09-24T16:24:16.863" v="1607" actId="478"/>
          <ac:graphicFrameMkLst>
            <pc:docMk/>
            <pc:sldMk cId="3982789123" sldId="346"/>
            <ac:graphicFrameMk id="6" creationId="{00000000-0000-0000-0000-000000000000}"/>
          </ac:graphicFrameMkLst>
        </pc:graphicFrameChg>
      </pc:sldChg>
      <pc:sldChg chg="modSp mod">
        <pc:chgData name="Johannes, Suzie" userId="51bf2605-d7a3-4fb3-afa6-560fadecf74a" providerId="ADAL" clId="{BC8B55E7-2200-4E38-898C-DF94AD177BE8}" dt="2020-09-24T16:18:38.168" v="1588" actId="20577"/>
        <pc:sldMkLst>
          <pc:docMk/>
          <pc:sldMk cId="3122077843" sldId="347"/>
        </pc:sldMkLst>
        <pc:spChg chg="mod">
          <ac:chgData name="Johannes, Suzie" userId="51bf2605-d7a3-4fb3-afa6-560fadecf74a" providerId="ADAL" clId="{BC8B55E7-2200-4E38-898C-DF94AD177BE8}" dt="2020-09-24T16:18:38.168" v="1588" actId="20577"/>
          <ac:spMkLst>
            <pc:docMk/>
            <pc:sldMk cId="3122077843" sldId="347"/>
            <ac:spMk id="7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6:17:59.761" v="1585" actId="20577"/>
          <ac:spMkLst>
            <pc:docMk/>
            <pc:sldMk cId="3122077843" sldId="347"/>
            <ac:spMk id="198" creationId="{00000000-0000-0000-0000-000000000000}"/>
          </ac:spMkLst>
        </pc:spChg>
      </pc:sldChg>
      <pc:sldChg chg="modSp mod ord modShow">
        <pc:chgData name="Johannes, Suzie" userId="51bf2605-d7a3-4fb3-afa6-560fadecf74a" providerId="ADAL" clId="{BC8B55E7-2200-4E38-898C-DF94AD177BE8}" dt="2020-09-25T17:50:59.624" v="1950"/>
        <pc:sldMkLst>
          <pc:docMk/>
          <pc:sldMk cId="3541759234" sldId="348"/>
        </pc:sldMkLst>
        <pc:spChg chg="mod">
          <ac:chgData name="Johannes, Suzie" userId="51bf2605-d7a3-4fb3-afa6-560fadecf74a" providerId="ADAL" clId="{BC8B55E7-2200-4E38-898C-DF94AD177BE8}" dt="2020-09-24T12:50:23.497" v="1419" actId="1076"/>
          <ac:spMkLst>
            <pc:docMk/>
            <pc:sldMk cId="3541759234" sldId="348"/>
            <ac:spMk id="4" creationId="{D9E4DDE4-E659-46F7-9778-69838B26318B}"/>
          </ac:spMkLst>
        </pc:spChg>
        <pc:spChg chg="mod">
          <ac:chgData name="Johannes, Suzie" userId="51bf2605-d7a3-4fb3-afa6-560fadecf74a" providerId="ADAL" clId="{BC8B55E7-2200-4E38-898C-DF94AD177BE8}" dt="2020-09-24T12:50:29.291" v="1421" actId="108"/>
          <ac:spMkLst>
            <pc:docMk/>
            <pc:sldMk cId="3541759234" sldId="348"/>
            <ac:spMk id="7" creationId="{D9E4DDE4-E659-46F7-9778-69838B26318B}"/>
          </ac:spMkLst>
        </pc:spChg>
      </pc:sldChg>
      <pc:sldChg chg="addSp delSp modSp mod modClrScheme chgLayout">
        <pc:chgData name="Johannes, Suzie" userId="51bf2605-d7a3-4fb3-afa6-560fadecf74a" providerId="ADAL" clId="{BC8B55E7-2200-4E38-898C-DF94AD177BE8}" dt="2020-09-24T16:21:05.433" v="1601" actId="700"/>
        <pc:sldMkLst>
          <pc:docMk/>
          <pc:sldMk cId="319959570" sldId="350"/>
        </pc:sldMkLst>
        <pc:spChg chg="mod ord">
          <ac:chgData name="Johannes, Suzie" userId="51bf2605-d7a3-4fb3-afa6-560fadecf74a" providerId="ADAL" clId="{BC8B55E7-2200-4E38-898C-DF94AD177BE8}" dt="2020-09-24T16:21:05.433" v="1601" actId="700"/>
          <ac:spMkLst>
            <pc:docMk/>
            <pc:sldMk cId="319959570" sldId="350"/>
            <ac:spMk id="2" creationId="{909B04C2-4EF3-1544-89E1-21C6D2D5E6BE}"/>
          </ac:spMkLst>
        </pc:spChg>
        <pc:spChg chg="add del mod ord">
          <ac:chgData name="Johannes, Suzie" userId="51bf2605-d7a3-4fb3-afa6-560fadecf74a" providerId="ADAL" clId="{BC8B55E7-2200-4E38-898C-DF94AD177BE8}" dt="2020-09-24T16:19:13.073" v="1590" actId="700"/>
          <ac:spMkLst>
            <pc:docMk/>
            <pc:sldMk cId="319959570" sldId="350"/>
            <ac:spMk id="3" creationId="{674727BA-A7E5-4DAF-806B-7DFF1A6DF026}"/>
          </ac:spMkLst>
        </pc:spChg>
        <pc:spChg chg="add del mod ord">
          <ac:chgData name="Johannes, Suzie" userId="51bf2605-d7a3-4fb3-afa6-560fadecf74a" providerId="ADAL" clId="{BC8B55E7-2200-4E38-898C-DF94AD177BE8}" dt="2020-09-24T16:21:05.433" v="1601" actId="700"/>
          <ac:spMkLst>
            <pc:docMk/>
            <pc:sldMk cId="319959570" sldId="350"/>
            <ac:spMk id="5" creationId="{53B2B4F9-A258-432B-A0FC-F18A79403B0D}"/>
          </ac:spMkLst>
        </pc:spChg>
        <pc:graphicFrameChg chg="mod ord">
          <ac:chgData name="Johannes, Suzie" userId="51bf2605-d7a3-4fb3-afa6-560fadecf74a" providerId="ADAL" clId="{BC8B55E7-2200-4E38-898C-DF94AD177BE8}" dt="2020-09-24T16:21:05.433" v="1601" actId="700"/>
          <ac:graphicFrameMkLst>
            <pc:docMk/>
            <pc:sldMk cId="319959570" sldId="350"/>
            <ac:graphicFrameMk id="4" creationId="{73DCC86E-01FD-0C49-87CD-CFFE598D8A76}"/>
          </ac:graphicFrameMkLst>
        </pc:graphicFrameChg>
      </pc:sldChg>
      <pc:sldChg chg="modSp mod modClrScheme chgLayout">
        <pc:chgData name="Johannes, Suzie" userId="51bf2605-d7a3-4fb3-afa6-560fadecf74a" providerId="ADAL" clId="{BC8B55E7-2200-4E38-898C-DF94AD177BE8}" dt="2020-09-25T17:59:29.708" v="1976" actId="20577"/>
        <pc:sldMkLst>
          <pc:docMk/>
          <pc:sldMk cId="1781281950" sldId="351"/>
        </pc:sldMkLst>
        <pc:spChg chg="mod ord">
          <ac:chgData name="Johannes, Suzie" userId="51bf2605-d7a3-4fb3-afa6-560fadecf74a" providerId="ADAL" clId="{BC8B55E7-2200-4E38-898C-DF94AD177BE8}" dt="2020-09-24T16:19:44.673" v="1591" actId="700"/>
          <ac:spMkLst>
            <pc:docMk/>
            <pc:sldMk cId="1781281950" sldId="351"/>
            <ac:spMk id="2" creationId="{3709EEC0-77D9-E34D-9AC6-E2AF085F9F5D}"/>
          </ac:spMkLst>
        </pc:spChg>
        <pc:graphicFrameChg chg="mod">
          <ac:chgData name="Johannes, Suzie" userId="51bf2605-d7a3-4fb3-afa6-560fadecf74a" providerId="ADAL" clId="{BC8B55E7-2200-4E38-898C-DF94AD177BE8}" dt="2020-09-25T17:59:29.708" v="1976" actId="20577"/>
          <ac:graphicFrameMkLst>
            <pc:docMk/>
            <pc:sldMk cId="1781281950" sldId="351"/>
            <ac:graphicFrameMk id="4" creationId="{A4BFBF61-C4E1-424A-9442-B84C5DFFD9D1}"/>
          </ac:graphicFrameMkLst>
        </pc:graphicFrameChg>
        <pc:graphicFrameChg chg="mod">
          <ac:chgData name="Johannes, Suzie" userId="51bf2605-d7a3-4fb3-afa6-560fadecf74a" providerId="ADAL" clId="{BC8B55E7-2200-4E38-898C-DF94AD177BE8}" dt="2020-09-24T16:19:52.825" v="1592" actId="1076"/>
          <ac:graphicFrameMkLst>
            <pc:docMk/>
            <pc:sldMk cId="1781281950" sldId="351"/>
            <ac:graphicFrameMk id="5" creationId="{F2BEDCC6-8E94-CA41-BCB6-84F5EBD26DE9}"/>
          </ac:graphicFrameMkLst>
        </pc:graphicFrameChg>
      </pc:sldChg>
      <pc:sldChg chg="mod ord modShow">
        <pc:chgData name="Johannes, Suzie" userId="51bf2605-d7a3-4fb3-afa6-560fadecf74a" providerId="ADAL" clId="{BC8B55E7-2200-4E38-898C-DF94AD177BE8}" dt="2020-09-25T17:50:59.624" v="1950"/>
        <pc:sldMkLst>
          <pc:docMk/>
          <pc:sldMk cId="1519475228" sldId="352"/>
        </pc:sldMkLst>
      </pc:sldChg>
      <pc:sldChg chg="modSp mod">
        <pc:chgData name="Johannes, Suzie" userId="51bf2605-d7a3-4fb3-afa6-560fadecf74a" providerId="ADAL" clId="{BC8B55E7-2200-4E38-898C-DF94AD177BE8}" dt="2020-09-24T16:15:15.561" v="1578" actId="20577"/>
        <pc:sldMkLst>
          <pc:docMk/>
          <pc:sldMk cId="2029731901" sldId="353"/>
        </pc:sldMkLst>
        <pc:spChg chg="mod">
          <ac:chgData name="Johannes, Suzie" userId="51bf2605-d7a3-4fb3-afa6-560fadecf74a" providerId="ADAL" clId="{BC8B55E7-2200-4E38-898C-DF94AD177BE8}" dt="2020-09-24T16:15:15.561" v="1578" actId="20577"/>
          <ac:spMkLst>
            <pc:docMk/>
            <pc:sldMk cId="2029731901" sldId="353"/>
            <ac:spMk id="198" creationId="{00000000-0000-0000-0000-000000000000}"/>
          </ac:spMkLst>
        </pc:spChg>
      </pc:sldChg>
      <pc:sldChg chg="modSp mod">
        <pc:chgData name="Johannes, Suzie" userId="51bf2605-d7a3-4fb3-afa6-560fadecf74a" providerId="ADAL" clId="{BC8B55E7-2200-4E38-898C-DF94AD177BE8}" dt="2020-09-24T16:15:31.950" v="1579" actId="20577"/>
        <pc:sldMkLst>
          <pc:docMk/>
          <pc:sldMk cId="1633870912" sldId="354"/>
        </pc:sldMkLst>
        <pc:spChg chg="mod">
          <ac:chgData name="Johannes, Suzie" userId="51bf2605-d7a3-4fb3-afa6-560fadecf74a" providerId="ADAL" clId="{BC8B55E7-2200-4E38-898C-DF94AD177BE8}" dt="2020-09-24T16:15:31.950" v="1579" actId="20577"/>
          <ac:spMkLst>
            <pc:docMk/>
            <pc:sldMk cId="1633870912" sldId="354"/>
            <ac:spMk id="198" creationId="{00000000-0000-0000-0000-000000000000}"/>
          </ac:spMkLst>
        </pc:spChg>
      </pc:sldChg>
      <pc:sldChg chg="addSp delSp modSp add del mod">
        <pc:chgData name="Johannes, Suzie" userId="51bf2605-d7a3-4fb3-afa6-560fadecf74a" providerId="ADAL" clId="{BC8B55E7-2200-4E38-898C-DF94AD177BE8}" dt="2020-09-24T16:41:08.065" v="1820" actId="47"/>
        <pc:sldMkLst>
          <pc:docMk/>
          <pc:sldMk cId="203647893" sldId="355"/>
        </pc:sldMkLst>
        <pc:spChg chg="add mod">
          <ac:chgData name="Johannes, Suzie" userId="51bf2605-d7a3-4fb3-afa6-560fadecf74a" providerId="ADAL" clId="{BC8B55E7-2200-4E38-898C-DF94AD177BE8}" dt="2020-09-24T16:40:57.899" v="1819" actId="478"/>
          <ac:spMkLst>
            <pc:docMk/>
            <pc:sldMk cId="203647893" sldId="355"/>
            <ac:spMk id="3" creationId="{37E5E1D9-9F67-4F7E-8E89-521CC2E2EF07}"/>
          </ac:spMkLst>
        </pc:spChg>
        <pc:spChg chg="mod">
          <ac:chgData name="Johannes, Suzie" userId="51bf2605-d7a3-4fb3-afa6-560fadecf74a" providerId="ADAL" clId="{BC8B55E7-2200-4E38-898C-DF94AD177BE8}" dt="2020-09-24T16:40:52.545" v="1816" actId="20577"/>
          <ac:spMkLst>
            <pc:docMk/>
            <pc:sldMk cId="203647893" sldId="355"/>
            <ac:spMk id="7" creationId="{D9E4DDE4-E659-46F7-9778-69838B26318B}"/>
          </ac:spMkLst>
        </pc:spChg>
        <pc:spChg chg="del mod">
          <ac:chgData name="Johannes, Suzie" userId="51bf2605-d7a3-4fb3-afa6-560fadecf74a" providerId="ADAL" clId="{BC8B55E7-2200-4E38-898C-DF94AD177BE8}" dt="2020-09-24T16:40:57.899" v="1819" actId="478"/>
          <ac:spMkLst>
            <pc:docMk/>
            <pc:sldMk cId="203647893" sldId="355"/>
            <ac:spMk id="198" creationId="{00000000-0000-0000-0000-000000000000}"/>
          </ac:spMkLst>
        </pc:spChg>
      </pc:sldChg>
      <pc:sldMasterChg chg="delSldLayout modSldLayout">
        <pc:chgData name="Johannes, Suzie" userId="51bf2605-d7a3-4fb3-afa6-560fadecf74a" providerId="ADAL" clId="{BC8B55E7-2200-4E38-898C-DF94AD177BE8}" dt="2020-09-16T18:41:12.559" v="289" actId="47"/>
        <pc:sldMasterMkLst>
          <pc:docMk/>
          <pc:sldMasterMk cId="0" sldId="2147483664"/>
        </pc:sldMasterMkLst>
        <pc:sldLayoutChg chg="modSp mod">
          <pc:chgData name="Johannes, Suzie" userId="51bf2605-d7a3-4fb3-afa6-560fadecf74a" providerId="ADAL" clId="{BC8B55E7-2200-4E38-898C-DF94AD177BE8}" dt="2020-09-16T18:38:33.984" v="26" actId="6549"/>
          <pc:sldLayoutMkLst>
            <pc:docMk/>
            <pc:sldMasterMk cId="0" sldId="2147483664"/>
            <pc:sldLayoutMk cId="0" sldId="2147483648"/>
          </pc:sldLayoutMkLst>
          <pc:spChg chg="mod">
            <ac:chgData name="Johannes, Suzie" userId="51bf2605-d7a3-4fb3-afa6-560fadecf74a" providerId="ADAL" clId="{BC8B55E7-2200-4E38-898C-DF94AD177BE8}" dt="2020-09-16T18:38:33.984" v="26" actId="6549"/>
            <ac:spMkLst>
              <pc:docMk/>
              <pc:sldMasterMk cId="0" sldId="2147483664"/>
              <pc:sldLayoutMk cId="0" sldId="2147483648"/>
              <ac:spMk id="20" creationId="{00000000-0000-0000-0000-000000000000}"/>
            </ac:spMkLst>
          </pc:spChg>
        </pc:sldLayoutChg>
        <pc:sldLayoutChg chg="addSp delSp mod">
          <pc:chgData name="Johannes, Suzie" userId="51bf2605-d7a3-4fb3-afa6-560fadecf74a" providerId="ADAL" clId="{BC8B55E7-2200-4E38-898C-DF94AD177BE8}" dt="2020-09-16T18:38:43.532" v="28" actId="22"/>
          <pc:sldLayoutMkLst>
            <pc:docMk/>
            <pc:sldMasterMk cId="0" sldId="2147483664"/>
            <pc:sldLayoutMk cId="0" sldId="2147483649"/>
          </pc:sldLayoutMkLst>
          <pc:spChg chg="add">
            <ac:chgData name="Johannes, Suzie" userId="51bf2605-d7a3-4fb3-afa6-560fadecf74a" providerId="ADAL" clId="{BC8B55E7-2200-4E38-898C-DF94AD177BE8}" dt="2020-09-16T18:38:43.532" v="28" actId="22"/>
            <ac:spMkLst>
              <pc:docMk/>
              <pc:sldMasterMk cId="0" sldId="2147483664"/>
              <pc:sldLayoutMk cId="0" sldId="2147483649"/>
              <ac:spMk id="2" creationId="{B8A06121-1AA1-47C4-8003-F58A85695CE9}"/>
            </ac:spMkLst>
          </pc:spChg>
          <pc:spChg chg="del">
            <ac:chgData name="Johannes, Suzie" userId="51bf2605-d7a3-4fb3-afa6-560fadecf74a" providerId="ADAL" clId="{BC8B55E7-2200-4E38-898C-DF94AD177BE8}" dt="2020-09-16T18:38:43.170" v="27" actId="478"/>
            <ac:spMkLst>
              <pc:docMk/>
              <pc:sldMasterMk cId="0" sldId="2147483664"/>
              <pc:sldLayoutMk cId="0" sldId="2147483649"/>
              <ac:spMk id="12" creationId="{AE96CE6A-ADDA-4674-91A0-4DBF6D522CC7}"/>
            </ac:spMkLst>
          </pc:spChg>
        </pc:sldLayoutChg>
        <pc:sldLayoutChg chg="del">
          <pc:chgData name="Johannes, Suzie" userId="51bf2605-d7a3-4fb3-afa6-560fadecf74a" providerId="ADAL" clId="{BC8B55E7-2200-4E38-898C-DF94AD177BE8}" dt="2020-09-16T18:41:12.559" v="289" actId="47"/>
          <pc:sldLayoutMkLst>
            <pc:docMk/>
            <pc:sldMasterMk cId="0" sldId="2147483664"/>
            <pc:sldLayoutMk cId="0" sldId="2147483659"/>
          </pc:sldLayoutMkLst>
        </pc:sldLayoutChg>
      </pc:sldMasterChg>
      <pc:sldMasterChg chg="del delSldLayout">
        <pc:chgData name="Johannes, Suzie" userId="51bf2605-d7a3-4fb3-afa6-560fadecf74a" providerId="ADAL" clId="{BC8B55E7-2200-4E38-898C-DF94AD177BE8}" dt="2020-09-24T16:20:12.576" v="1594" actId="700"/>
        <pc:sldMasterMkLst>
          <pc:docMk/>
          <pc:sldMasterMk cId="1110238114" sldId="2147483691"/>
        </pc:sldMasterMkLst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2562928568" sldId="2147483692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1736807946" sldId="2147483693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3727610212" sldId="2147483694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1662783772" sldId="2147483695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2314177557" sldId="2147483696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834288639" sldId="2147483697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1264508571" sldId="2147483698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593591440" sldId="2147483699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3416874630" sldId="2147483700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1839345608" sldId="2147483701"/>
          </pc:sldLayoutMkLst>
        </pc:sldLayoutChg>
        <pc:sldLayoutChg chg="del">
          <pc:chgData name="Johannes, Suzie" userId="51bf2605-d7a3-4fb3-afa6-560fadecf74a" providerId="ADAL" clId="{BC8B55E7-2200-4E38-898C-DF94AD177BE8}" dt="2020-09-24T16:20:12.576" v="1594" actId="700"/>
          <pc:sldLayoutMkLst>
            <pc:docMk/>
            <pc:sldMasterMk cId="1110238114" sldId="2147483691"/>
            <pc:sldLayoutMk cId="1670784970" sldId="2147483702"/>
          </pc:sldLayoutMkLst>
        </pc:sldLayoutChg>
      </pc:sldMasterChg>
    </pc:docChg>
  </pc:docChgLst>
  <pc:docChgLst>
    <pc:chgData name="Johnson, Anne Madden" userId="S::amjohnson@home.ku.edu::c955813b-6b74-42cc-8cb6-b71baebc7d5e" providerId="AD" clId="Web-{53521C65-B641-F062-9AF4-7365D53E1E5B}"/>
    <pc:docChg chg="delSld modSld">
      <pc:chgData name="Johnson, Anne Madden" userId="S::amjohnson@home.ku.edu::c955813b-6b74-42cc-8cb6-b71baebc7d5e" providerId="AD" clId="Web-{53521C65-B641-F062-9AF4-7365D53E1E5B}" dt="2020-09-24T14:48:13.142" v="89" actId="20577"/>
      <pc:docMkLst>
        <pc:docMk/>
      </pc:docMkLst>
      <pc:sldChg chg="del">
        <pc:chgData name="Johnson, Anne Madden" userId="S::amjohnson@home.ku.edu::c955813b-6b74-42cc-8cb6-b71baebc7d5e" providerId="AD" clId="Web-{53521C65-B641-F062-9AF4-7365D53E1E5B}" dt="2020-09-24T14:29:47.238" v="18"/>
        <pc:sldMkLst>
          <pc:docMk/>
          <pc:sldMk cId="2980769438" sldId="330"/>
        </pc:sldMkLst>
      </pc:sldChg>
      <pc:sldChg chg="modSp">
        <pc:chgData name="Johnson, Anne Madden" userId="S::amjohnson@home.ku.edu::c955813b-6b74-42cc-8cb6-b71baebc7d5e" providerId="AD" clId="Web-{53521C65-B641-F062-9AF4-7365D53E1E5B}" dt="2020-09-24T14:28:40.254" v="17" actId="20577"/>
        <pc:sldMkLst>
          <pc:docMk/>
          <pc:sldMk cId="2727623608" sldId="333"/>
        </pc:sldMkLst>
        <pc:spChg chg="mod">
          <ac:chgData name="Johnson, Anne Madden" userId="S::amjohnson@home.ku.edu::c955813b-6b74-42cc-8cb6-b71baebc7d5e" providerId="AD" clId="Web-{53521C65-B641-F062-9AF4-7365D53E1E5B}" dt="2020-09-24T14:28:40.254" v="17" actId="20577"/>
          <ac:spMkLst>
            <pc:docMk/>
            <pc:sldMk cId="2727623608" sldId="333"/>
            <ac:spMk id="7" creationId="{D9E4DDE4-E659-46F7-9778-69838B26318B}"/>
          </ac:spMkLst>
        </pc:spChg>
      </pc:sldChg>
      <pc:sldChg chg="modSp">
        <pc:chgData name="Johnson, Anne Madden" userId="S::amjohnson@home.ku.edu::c955813b-6b74-42cc-8cb6-b71baebc7d5e" providerId="AD" clId="Web-{53521C65-B641-F062-9AF4-7365D53E1E5B}" dt="2020-09-24T14:48:13.142" v="89" actId="20577"/>
        <pc:sldMkLst>
          <pc:docMk/>
          <pc:sldMk cId="3122077843" sldId="347"/>
        </pc:sldMkLst>
        <pc:spChg chg="mod">
          <ac:chgData name="Johnson, Anne Madden" userId="S::amjohnson@home.ku.edu::c955813b-6b74-42cc-8cb6-b71baebc7d5e" providerId="AD" clId="Web-{53521C65-B641-F062-9AF4-7365D53E1E5B}" dt="2020-09-24T14:48:13.142" v="89" actId="20577"/>
          <ac:spMkLst>
            <pc:docMk/>
            <pc:sldMk cId="3122077843" sldId="347"/>
            <ac:spMk id="7" creationId="{D9E4DDE4-E659-46F7-9778-69838B26318B}"/>
          </ac:spMkLst>
        </pc:spChg>
      </pc:sldChg>
      <pc:sldChg chg="modSp">
        <pc:chgData name="Johnson, Anne Madden" userId="S::amjohnson@home.ku.edu::c955813b-6b74-42cc-8cb6-b71baebc7d5e" providerId="AD" clId="Web-{53521C65-B641-F062-9AF4-7365D53E1E5B}" dt="2020-09-24T14:22:23.177" v="6" actId="20577"/>
        <pc:sldMkLst>
          <pc:docMk/>
          <pc:sldMk cId="319959570" sldId="350"/>
        </pc:sldMkLst>
        <pc:spChg chg="mod">
          <ac:chgData name="Johnson, Anne Madden" userId="S::amjohnson@home.ku.edu::c955813b-6b74-42cc-8cb6-b71baebc7d5e" providerId="AD" clId="Web-{53521C65-B641-F062-9AF4-7365D53E1E5B}" dt="2020-09-24T14:22:23.177" v="6" actId="20577"/>
          <ac:spMkLst>
            <pc:docMk/>
            <pc:sldMk cId="319959570" sldId="350"/>
            <ac:spMk id="2" creationId="{909B04C2-4EF3-1544-89E1-21C6D2D5E6BE}"/>
          </ac:spMkLst>
        </pc:spChg>
      </pc:sldChg>
    </pc:docChg>
  </pc:docChgLst>
  <pc:docChgLst>
    <pc:chgData name="Johannes, Suzie" userId="S::sjohannes@home.ku.edu::51bf2605-d7a3-4fb3-afa6-560fadecf74a" providerId="AD" clId="Web-{F00F8BA2-520B-1238-642C-C68CFEF33227}"/>
    <pc:docChg chg="modSld">
      <pc:chgData name="Johannes, Suzie" userId="S::sjohannes@home.ku.edu::51bf2605-d7a3-4fb3-afa6-560fadecf74a" providerId="AD" clId="Web-{F00F8BA2-520B-1238-642C-C68CFEF33227}" dt="2021-04-01T18:09:17.966" v="53" actId="20577"/>
      <pc:docMkLst>
        <pc:docMk/>
      </pc:docMkLst>
      <pc:sldChg chg="modSp">
        <pc:chgData name="Johannes, Suzie" userId="S::sjohannes@home.ku.edu::51bf2605-d7a3-4fb3-afa6-560fadecf74a" providerId="AD" clId="Web-{F00F8BA2-520B-1238-642C-C68CFEF33227}" dt="2021-04-01T18:09:17.966" v="53" actId="20577"/>
        <pc:sldMkLst>
          <pc:docMk/>
          <pc:sldMk cId="81839448" sldId="364"/>
        </pc:sldMkLst>
        <pc:spChg chg="mod">
          <ac:chgData name="Johannes, Suzie" userId="S::sjohannes@home.ku.edu::51bf2605-d7a3-4fb3-afa6-560fadecf74a" providerId="AD" clId="Web-{F00F8BA2-520B-1238-642C-C68CFEF33227}" dt="2021-04-01T18:09:17.966" v="53" actId="20577"/>
          <ac:spMkLst>
            <pc:docMk/>
            <pc:sldMk cId="81839448" sldId="364"/>
            <ac:spMk id="3" creationId="{7D76802F-B0FA-45CA-A24D-27CAF1A84509}"/>
          </ac:spMkLst>
        </pc:spChg>
        <pc:spChg chg="mod">
          <ac:chgData name="Johannes, Suzie" userId="S::sjohannes@home.ku.edu::51bf2605-d7a3-4fb3-afa6-560fadecf74a" providerId="AD" clId="Web-{F00F8BA2-520B-1238-642C-C68CFEF33227}" dt="2021-04-01T18:03:56.697" v="2" actId="20577"/>
          <ac:spMkLst>
            <pc:docMk/>
            <pc:sldMk cId="81839448" sldId="364"/>
            <ac:spMk id="198" creationId="{00000000-0000-0000-0000-000000000000}"/>
          </ac:spMkLst>
        </pc:spChg>
      </pc:sldChg>
    </pc:docChg>
  </pc:docChgLst>
  <pc:docChgLst>
    <pc:chgData name="Roderick, Thomas" userId="S::roderick@home.ku.edu::89b3133a-e4c2-4949-b0c9-5010e36f8a92" providerId="AD" clId="Web-{F2520898-1C79-FB94-4F1F-85D7665EEBD8}"/>
    <pc:docChg chg="modSld">
      <pc:chgData name="Roderick, Thomas" userId="S::roderick@home.ku.edu::89b3133a-e4c2-4949-b0c9-5010e36f8a92" providerId="AD" clId="Web-{F2520898-1C79-FB94-4F1F-85D7665EEBD8}" dt="2020-09-24T21:49:32.329" v="8" actId="20577"/>
      <pc:docMkLst>
        <pc:docMk/>
      </pc:docMkLst>
      <pc:sldChg chg="modSp">
        <pc:chgData name="Roderick, Thomas" userId="S::roderick@home.ku.edu::89b3133a-e4c2-4949-b0c9-5010e36f8a92" providerId="AD" clId="Web-{F2520898-1C79-FB94-4F1F-85D7665EEBD8}" dt="2020-09-24T21:49:32.329" v="8" actId="20577"/>
        <pc:sldMkLst>
          <pc:docMk/>
          <pc:sldMk cId="3242598414" sldId="326"/>
        </pc:sldMkLst>
        <pc:spChg chg="mod">
          <ac:chgData name="Roderick, Thomas" userId="S::roderick@home.ku.edu::89b3133a-e4c2-4949-b0c9-5010e36f8a92" providerId="AD" clId="Web-{F2520898-1C79-FB94-4F1F-85D7665EEBD8}" dt="2020-09-24T21:49:32.329" v="8" actId="20577"/>
          <ac:spMkLst>
            <pc:docMk/>
            <pc:sldMk cId="3242598414" sldId="326"/>
            <ac:spMk id="7" creationId="{D9E4DDE4-E659-46F7-9778-69838B26318B}"/>
          </ac:spMkLst>
        </pc:spChg>
      </pc:sldChg>
    </pc:docChg>
  </pc:docChgLst>
  <pc:docChgLst>
    <pc:chgData name="Johnson, Anne Madden" userId="S::amjohnson@home.ku.edu::c955813b-6b74-42cc-8cb6-b71baebc7d5e" providerId="AD" clId="Web-{7014BB10-ECEF-77F6-48DD-59A79116A60B}"/>
    <pc:docChg chg="modSld">
      <pc:chgData name="Johnson, Anne Madden" userId="S::amjohnson@home.ku.edu::c955813b-6b74-42cc-8cb6-b71baebc7d5e" providerId="AD" clId="Web-{7014BB10-ECEF-77F6-48DD-59A79116A60B}" dt="2020-09-25T18:24:24.778" v="220" actId="20577"/>
      <pc:docMkLst>
        <pc:docMk/>
      </pc:docMkLst>
      <pc:sldChg chg="modSp">
        <pc:chgData name="Johnson, Anne Madden" userId="S::amjohnson@home.ku.edu::c955813b-6b74-42cc-8cb6-b71baebc7d5e" providerId="AD" clId="Web-{7014BB10-ECEF-77F6-48DD-59A79116A60B}" dt="2020-09-25T18:11:05.558" v="57" actId="20577"/>
        <pc:sldMkLst>
          <pc:docMk/>
          <pc:sldMk cId="515260320" sldId="341"/>
        </pc:sldMkLst>
        <pc:spChg chg="mod">
          <ac:chgData name="Johnson, Anne Madden" userId="S::amjohnson@home.ku.edu::c955813b-6b74-42cc-8cb6-b71baebc7d5e" providerId="AD" clId="Web-{7014BB10-ECEF-77F6-48DD-59A79116A60B}" dt="2020-09-25T18:11:05.558" v="57" actId="20577"/>
          <ac:spMkLst>
            <pc:docMk/>
            <pc:sldMk cId="515260320" sldId="341"/>
            <ac:spMk id="3" creationId="{2A5D41C1-17EE-441C-A604-3FDE978E5672}"/>
          </ac:spMkLst>
        </pc:spChg>
      </pc:sldChg>
      <pc:sldChg chg="modSp">
        <pc:chgData name="Johnson, Anne Madden" userId="S::amjohnson@home.ku.edu::c955813b-6b74-42cc-8cb6-b71baebc7d5e" providerId="AD" clId="Web-{7014BB10-ECEF-77F6-48DD-59A79116A60B}" dt="2020-09-25T18:04:23.308" v="2" actId="20577"/>
        <pc:sldMkLst>
          <pc:docMk/>
          <pc:sldMk cId="3982789123" sldId="346"/>
        </pc:sldMkLst>
        <pc:spChg chg="mod">
          <ac:chgData name="Johnson, Anne Madden" userId="S::amjohnson@home.ku.edu::c955813b-6b74-42cc-8cb6-b71baebc7d5e" providerId="AD" clId="Web-{7014BB10-ECEF-77F6-48DD-59A79116A60B}" dt="2020-09-25T18:04:23.308" v="2" actId="20577"/>
          <ac:spMkLst>
            <pc:docMk/>
            <pc:sldMk cId="3982789123" sldId="346"/>
            <ac:spMk id="2" creationId="{9EFFCDA9-19C5-4924-B7AA-BD8745A0AFA5}"/>
          </ac:spMkLst>
        </pc:spChg>
      </pc:sldChg>
      <pc:sldChg chg="modSp">
        <pc:chgData name="Johnson, Anne Madden" userId="S::amjohnson@home.ku.edu::c955813b-6b74-42cc-8cb6-b71baebc7d5e" providerId="AD" clId="Web-{7014BB10-ECEF-77F6-48DD-59A79116A60B}" dt="2020-09-25T18:24:24.778" v="220" actId="20577"/>
        <pc:sldMkLst>
          <pc:docMk/>
          <pc:sldMk cId="3122077843" sldId="347"/>
        </pc:sldMkLst>
        <pc:spChg chg="mod">
          <ac:chgData name="Johnson, Anne Madden" userId="S::amjohnson@home.ku.edu::c955813b-6b74-42cc-8cb6-b71baebc7d5e" providerId="AD" clId="Web-{7014BB10-ECEF-77F6-48DD-59A79116A60B}" dt="2020-09-25T18:24:24.778" v="220" actId="20577"/>
          <ac:spMkLst>
            <pc:docMk/>
            <pc:sldMk cId="3122077843" sldId="347"/>
            <ac:spMk id="7" creationId="{D9E4DDE4-E659-46F7-9778-69838B26318B}"/>
          </ac:spMkLst>
        </pc:spChg>
      </pc:sldChg>
    </pc:docChg>
  </pc:docChgLst>
  <pc:docChgLst>
    <pc:chgData name="Johnson, Anne Madden" userId="S::amjohnson@home.ku.edu::c955813b-6b74-42cc-8cb6-b71baebc7d5e" providerId="AD" clId="Web-{5E7FDA8A-0959-B538-124F-CC052B0FF2E4}"/>
    <pc:docChg chg="modSld">
      <pc:chgData name="Johnson, Anne Madden" userId="S::amjohnson@home.ku.edu::c955813b-6b74-42cc-8cb6-b71baebc7d5e" providerId="AD" clId="Web-{5E7FDA8A-0959-B538-124F-CC052B0FF2E4}" dt="2020-09-24T18:05:31.409" v="55" actId="20577"/>
      <pc:docMkLst>
        <pc:docMk/>
      </pc:docMkLst>
      <pc:sldChg chg="modSp">
        <pc:chgData name="Johnson, Anne Madden" userId="S::amjohnson@home.ku.edu::c955813b-6b74-42cc-8cb6-b71baebc7d5e" providerId="AD" clId="Web-{5E7FDA8A-0959-B538-124F-CC052B0FF2E4}" dt="2020-09-24T18:04:17.346" v="5" actId="20577"/>
        <pc:sldMkLst>
          <pc:docMk/>
          <pc:sldMk cId="4151159045" sldId="324"/>
        </pc:sldMkLst>
        <pc:spChg chg="mod">
          <ac:chgData name="Johnson, Anne Madden" userId="S::amjohnson@home.ku.edu::c955813b-6b74-42cc-8cb6-b71baebc7d5e" providerId="AD" clId="Web-{5E7FDA8A-0959-B538-124F-CC052B0FF2E4}" dt="2020-09-24T18:04:17.346" v="5" actId="20577"/>
          <ac:spMkLst>
            <pc:docMk/>
            <pc:sldMk cId="4151159045" sldId="324"/>
            <ac:spMk id="198" creationId="{00000000-0000-0000-0000-000000000000}"/>
          </ac:spMkLst>
        </pc:spChg>
      </pc:sldChg>
      <pc:sldChg chg="modSp">
        <pc:chgData name="Johnson, Anne Madden" userId="S::amjohnson@home.ku.edu::c955813b-6b74-42cc-8cb6-b71baebc7d5e" providerId="AD" clId="Web-{5E7FDA8A-0959-B538-124F-CC052B0FF2E4}" dt="2020-09-24T18:04:26.925" v="12" actId="20577"/>
        <pc:sldMkLst>
          <pc:docMk/>
          <pc:sldMk cId="3015341814" sldId="327"/>
        </pc:sldMkLst>
        <pc:spChg chg="mod">
          <ac:chgData name="Johnson, Anne Madden" userId="S::amjohnson@home.ku.edu::c955813b-6b74-42cc-8cb6-b71baebc7d5e" providerId="AD" clId="Web-{5E7FDA8A-0959-B538-124F-CC052B0FF2E4}" dt="2020-09-24T18:04:26.925" v="12" actId="20577"/>
          <ac:spMkLst>
            <pc:docMk/>
            <pc:sldMk cId="3015341814" sldId="327"/>
            <ac:spMk id="198" creationId="{00000000-0000-0000-0000-000000000000}"/>
          </ac:spMkLst>
        </pc:spChg>
      </pc:sldChg>
      <pc:sldChg chg="modSp">
        <pc:chgData name="Johnson, Anne Madden" userId="S::amjohnson@home.ku.edu::c955813b-6b74-42cc-8cb6-b71baebc7d5e" providerId="AD" clId="Web-{5E7FDA8A-0959-B538-124F-CC052B0FF2E4}" dt="2020-09-24T18:05:31.409" v="55" actId="20577"/>
        <pc:sldMkLst>
          <pc:docMk/>
          <pc:sldMk cId="2727623608" sldId="333"/>
        </pc:sldMkLst>
        <pc:spChg chg="mod">
          <ac:chgData name="Johnson, Anne Madden" userId="S::amjohnson@home.ku.edu::c955813b-6b74-42cc-8cb6-b71baebc7d5e" providerId="AD" clId="Web-{5E7FDA8A-0959-B538-124F-CC052B0FF2E4}" dt="2020-09-24T18:05:31.409" v="55" actId="20577"/>
          <ac:spMkLst>
            <pc:docMk/>
            <pc:sldMk cId="2727623608" sldId="333"/>
            <ac:spMk id="198" creationId="{00000000-0000-0000-0000-000000000000}"/>
          </ac:spMkLst>
        </pc:spChg>
      </pc:sldChg>
      <pc:sldChg chg="modSp">
        <pc:chgData name="Johnson, Anne Madden" userId="S::amjohnson@home.ku.edu::c955813b-6b74-42cc-8cb6-b71baebc7d5e" providerId="AD" clId="Web-{5E7FDA8A-0959-B538-124F-CC052B0FF2E4}" dt="2020-09-24T18:05:11.659" v="41"/>
        <pc:sldMkLst>
          <pc:docMk/>
          <pc:sldMk cId="690250042" sldId="345"/>
        </pc:sldMkLst>
        <pc:spChg chg="mod">
          <ac:chgData name="Johnson, Anne Madden" userId="S::amjohnson@home.ku.edu::c955813b-6b74-42cc-8cb6-b71baebc7d5e" providerId="AD" clId="Web-{5E7FDA8A-0959-B538-124F-CC052B0FF2E4}" dt="2020-09-24T18:04:59.378" v="39" actId="20577"/>
          <ac:spMkLst>
            <pc:docMk/>
            <pc:sldMk cId="690250042" sldId="345"/>
            <ac:spMk id="198" creationId="{00000000-0000-0000-0000-000000000000}"/>
          </ac:spMkLst>
        </pc:spChg>
        <pc:picChg chg="mod ord">
          <ac:chgData name="Johnson, Anne Madden" userId="S::amjohnson@home.ku.edu::c955813b-6b74-42cc-8cb6-b71baebc7d5e" providerId="AD" clId="Web-{5E7FDA8A-0959-B538-124F-CC052B0FF2E4}" dt="2020-09-24T18:05:11.659" v="41"/>
          <ac:picMkLst>
            <pc:docMk/>
            <pc:sldMk cId="690250042" sldId="345"/>
            <ac:picMk id="2" creationId="{6F7A5DC3-71FA-48F5-A0E9-ACF13103A638}"/>
          </ac:picMkLst>
        </pc:picChg>
      </pc:sldChg>
      <pc:sldChg chg="modSp">
        <pc:chgData name="Johnson, Anne Madden" userId="S::amjohnson@home.ku.edu::c955813b-6b74-42cc-8cb6-b71baebc7d5e" providerId="AD" clId="Web-{5E7FDA8A-0959-B538-124F-CC052B0FF2E4}" dt="2020-09-24T18:05:23.799" v="48" actId="20577"/>
        <pc:sldMkLst>
          <pc:docMk/>
          <pc:sldMk cId="3982789123" sldId="346"/>
        </pc:sldMkLst>
        <pc:spChg chg="mod">
          <ac:chgData name="Johnson, Anne Madden" userId="S::amjohnson@home.ku.edu::c955813b-6b74-42cc-8cb6-b71baebc7d5e" providerId="AD" clId="Web-{5E7FDA8A-0959-B538-124F-CC052B0FF2E4}" dt="2020-09-24T18:05:23.799" v="48" actId="20577"/>
          <ac:spMkLst>
            <pc:docMk/>
            <pc:sldMk cId="3982789123" sldId="346"/>
            <ac:spMk id="198" creationId="{00000000-0000-0000-0000-000000000000}"/>
          </ac:spMkLst>
        </pc:spChg>
      </pc:sldChg>
      <pc:sldChg chg="modSp">
        <pc:chgData name="Johnson, Anne Madden" userId="S::amjohnson@home.ku.edu::c955813b-6b74-42cc-8cb6-b71baebc7d5e" providerId="AD" clId="Web-{5E7FDA8A-0959-B538-124F-CC052B0FF2E4}" dt="2020-09-24T18:04:32.393" v="19" actId="20577"/>
        <pc:sldMkLst>
          <pc:docMk/>
          <pc:sldMk cId="3122077843" sldId="347"/>
        </pc:sldMkLst>
        <pc:spChg chg="mod">
          <ac:chgData name="Johnson, Anne Madden" userId="S::amjohnson@home.ku.edu::c955813b-6b74-42cc-8cb6-b71baebc7d5e" providerId="AD" clId="Web-{5E7FDA8A-0959-B538-124F-CC052B0FF2E4}" dt="2020-09-24T18:04:32.393" v="19" actId="20577"/>
          <ac:spMkLst>
            <pc:docMk/>
            <pc:sldMk cId="3122077843" sldId="347"/>
            <ac:spMk id="198" creationId="{00000000-0000-0000-0000-000000000000}"/>
          </ac:spMkLst>
        </pc:spChg>
      </pc:sldChg>
      <pc:sldChg chg="modSp">
        <pc:chgData name="Johnson, Anne Madden" userId="S::amjohnson@home.ku.edu::c955813b-6b74-42cc-8cb6-b71baebc7d5e" providerId="AD" clId="Web-{5E7FDA8A-0959-B538-124F-CC052B0FF2E4}" dt="2020-09-24T18:04:38.737" v="25" actId="20577"/>
        <pc:sldMkLst>
          <pc:docMk/>
          <pc:sldMk cId="3541759234" sldId="348"/>
        </pc:sldMkLst>
        <pc:spChg chg="mod">
          <ac:chgData name="Johnson, Anne Madden" userId="S::amjohnson@home.ku.edu::c955813b-6b74-42cc-8cb6-b71baebc7d5e" providerId="AD" clId="Web-{5E7FDA8A-0959-B538-124F-CC052B0FF2E4}" dt="2020-09-24T18:04:38.737" v="25" actId="20577"/>
          <ac:spMkLst>
            <pc:docMk/>
            <pc:sldMk cId="3541759234" sldId="348"/>
            <ac:spMk id="198" creationId="{00000000-0000-0000-0000-000000000000}"/>
          </ac:spMkLst>
        </pc:spChg>
      </pc:sldChg>
      <pc:sldChg chg="modSp">
        <pc:chgData name="Johnson, Anne Madden" userId="S::amjohnson@home.ku.edu::c955813b-6b74-42cc-8cb6-b71baebc7d5e" providerId="AD" clId="Web-{5E7FDA8A-0959-B538-124F-CC052B0FF2E4}" dt="2020-09-24T18:04:48.909" v="33" actId="20577"/>
        <pc:sldMkLst>
          <pc:docMk/>
          <pc:sldMk cId="1519475228" sldId="352"/>
        </pc:sldMkLst>
        <pc:spChg chg="mod">
          <ac:chgData name="Johnson, Anne Madden" userId="S::amjohnson@home.ku.edu::c955813b-6b74-42cc-8cb6-b71baebc7d5e" providerId="AD" clId="Web-{5E7FDA8A-0959-B538-124F-CC052B0FF2E4}" dt="2020-09-24T18:04:48.909" v="33" actId="20577"/>
          <ac:spMkLst>
            <pc:docMk/>
            <pc:sldMk cId="1519475228" sldId="352"/>
            <ac:spMk id="198" creationId="{00000000-0000-0000-0000-000000000000}"/>
          </ac:spMkLst>
        </pc:spChg>
      </pc:sldChg>
    </pc:docChg>
  </pc:docChgLst>
  <pc:docChgLst>
    <pc:chgData name="Garrett, Matthew J" userId="S::ldsnerd@home.ku.edu::61822c63-7c91-49dd-aeb3-ac83dc432439" providerId="AD" clId="Web-{E52550E4-D3EB-3DEC-4875-7064420802DB}"/>
    <pc:docChg chg="addSld modSld">
      <pc:chgData name="Garrett, Matthew J" userId="S::ldsnerd@home.ku.edu::61822c63-7c91-49dd-aeb3-ac83dc432439" providerId="AD" clId="Web-{E52550E4-D3EB-3DEC-4875-7064420802DB}" dt="2020-09-24T15:32:12.824" v="215" actId="20577"/>
      <pc:docMkLst>
        <pc:docMk/>
      </pc:docMkLst>
      <pc:sldChg chg="addSp modSp">
        <pc:chgData name="Garrett, Matthew J" userId="S::ldsnerd@home.ku.edu::61822c63-7c91-49dd-aeb3-ac83dc432439" providerId="AD" clId="Web-{E52550E4-D3EB-3DEC-4875-7064420802DB}" dt="2020-09-24T15:30:49.511" v="203" actId="20577"/>
        <pc:sldMkLst>
          <pc:docMk/>
          <pc:sldMk cId="3470615877" sldId="329"/>
        </pc:sldMkLst>
        <pc:spChg chg="mod">
          <ac:chgData name="Garrett, Matthew J" userId="S::ldsnerd@home.ku.edu::61822c63-7c91-49dd-aeb3-ac83dc432439" providerId="AD" clId="Web-{E52550E4-D3EB-3DEC-4875-7064420802DB}" dt="2020-09-24T15:30:49.511" v="203" actId="20577"/>
          <ac:spMkLst>
            <pc:docMk/>
            <pc:sldMk cId="3470615877" sldId="329"/>
            <ac:spMk id="7" creationId="{D9E4DDE4-E659-46F7-9778-69838B26318B}"/>
          </ac:spMkLst>
        </pc:spChg>
        <pc:spChg chg="mod">
          <ac:chgData name="Garrett, Matthew J" userId="S::ldsnerd@home.ku.edu::61822c63-7c91-49dd-aeb3-ac83dc432439" providerId="AD" clId="Web-{E52550E4-D3EB-3DEC-4875-7064420802DB}" dt="2020-09-24T14:44:06.225" v="51" actId="20577"/>
          <ac:spMkLst>
            <pc:docMk/>
            <pc:sldMk cId="3470615877" sldId="329"/>
            <ac:spMk id="198" creationId="{00000000-0000-0000-0000-000000000000}"/>
          </ac:spMkLst>
        </pc:spChg>
        <pc:picChg chg="add mod">
          <ac:chgData name="Garrett, Matthew J" userId="S::ldsnerd@home.ku.edu::61822c63-7c91-49dd-aeb3-ac83dc432439" providerId="AD" clId="Web-{E52550E4-D3EB-3DEC-4875-7064420802DB}" dt="2020-09-24T14:38:03.567" v="7" actId="1076"/>
          <ac:picMkLst>
            <pc:docMk/>
            <pc:sldMk cId="3470615877" sldId="329"/>
            <ac:picMk id="2" creationId="{1DEC4BAE-4538-4E37-895C-DE7703F4E186}"/>
          </ac:picMkLst>
        </pc:picChg>
        <pc:picChg chg="add mod">
          <ac:chgData name="Garrett, Matthew J" userId="S::ldsnerd@home.ku.edu::61822c63-7c91-49dd-aeb3-ac83dc432439" providerId="AD" clId="Web-{E52550E4-D3EB-3DEC-4875-7064420802DB}" dt="2020-09-24T14:38:06.786" v="8" actId="1076"/>
          <ac:picMkLst>
            <pc:docMk/>
            <pc:sldMk cId="3470615877" sldId="329"/>
            <ac:picMk id="3" creationId="{9AF7486F-3A58-4062-9A30-1EB7F935D558}"/>
          </ac:picMkLst>
        </pc:picChg>
      </pc:sldChg>
      <pc:sldChg chg="addSp delSp modSp add replId">
        <pc:chgData name="Garrett, Matthew J" userId="S::ldsnerd@home.ku.edu::61822c63-7c91-49dd-aeb3-ac83dc432439" providerId="AD" clId="Web-{E52550E4-D3EB-3DEC-4875-7064420802DB}" dt="2020-09-24T15:30:29.589" v="198" actId="20577"/>
        <pc:sldMkLst>
          <pc:docMk/>
          <pc:sldMk cId="2029731901" sldId="353"/>
        </pc:sldMkLst>
        <pc:spChg chg="mod">
          <ac:chgData name="Garrett, Matthew J" userId="S::ldsnerd@home.ku.edu::61822c63-7c91-49dd-aeb3-ac83dc432439" providerId="AD" clId="Web-{E52550E4-D3EB-3DEC-4875-7064420802DB}" dt="2020-09-24T15:30:29.589" v="198" actId="20577"/>
          <ac:spMkLst>
            <pc:docMk/>
            <pc:sldMk cId="2029731901" sldId="353"/>
            <ac:spMk id="7" creationId="{D9E4DDE4-E659-46F7-9778-69838B26318B}"/>
          </ac:spMkLst>
        </pc:spChg>
        <pc:spChg chg="mod">
          <ac:chgData name="Garrett, Matthew J" userId="S::ldsnerd@home.ku.edu::61822c63-7c91-49dd-aeb3-ac83dc432439" providerId="AD" clId="Web-{E52550E4-D3EB-3DEC-4875-7064420802DB}" dt="2020-09-24T14:51:24.522" v="101" actId="20577"/>
          <ac:spMkLst>
            <pc:docMk/>
            <pc:sldMk cId="2029731901" sldId="353"/>
            <ac:spMk id="198" creationId="{00000000-0000-0000-0000-000000000000}"/>
          </ac:spMkLst>
        </pc:spChg>
        <pc:picChg chg="del">
          <ac:chgData name="Garrett, Matthew J" userId="S::ldsnerd@home.ku.edu::61822c63-7c91-49dd-aeb3-ac83dc432439" providerId="AD" clId="Web-{E52550E4-D3EB-3DEC-4875-7064420802DB}" dt="2020-09-24T14:46:45.068" v="66"/>
          <ac:picMkLst>
            <pc:docMk/>
            <pc:sldMk cId="2029731901" sldId="353"/>
            <ac:picMk id="2" creationId="{1DEC4BAE-4538-4E37-895C-DE7703F4E186}"/>
          </ac:picMkLst>
        </pc:picChg>
        <pc:picChg chg="del">
          <ac:chgData name="Garrett, Matthew J" userId="S::ldsnerd@home.ku.edu::61822c63-7c91-49dd-aeb3-ac83dc432439" providerId="AD" clId="Web-{E52550E4-D3EB-3DEC-4875-7064420802DB}" dt="2020-09-24T14:46:55.115" v="70"/>
          <ac:picMkLst>
            <pc:docMk/>
            <pc:sldMk cId="2029731901" sldId="353"/>
            <ac:picMk id="3" creationId="{9AF7486F-3A58-4062-9A30-1EB7F935D558}"/>
          </ac:picMkLst>
        </pc:picChg>
        <pc:picChg chg="add mod">
          <ac:chgData name="Garrett, Matthew J" userId="S::ldsnerd@home.ku.edu::61822c63-7c91-49dd-aeb3-ac83dc432439" providerId="AD" clId="Web-{E52550E4-D3EB-3DEC-4875-7064420802DB}" dt="2020-09-24T14:47:07.693" v="72" actId="1076"/>
          <ac:picMkLst>
            <pc:docMk/>
            <pc:sldMk cId="2029731901" sldId="353"/>
            <ac:picMk id="4" creationId="{A7A45D14-5E42-4A2C-A208-AACADE150EF0}"/>
          </ac:picMkLst>
        </pc:picChg>
        <pc:picChg chg="add mod ord">
          <ac:chgData name="Garrett, Matthew J" userId="S::ldsnerd@home.ku.edu::61822c63-7c91-49dd-aeb3-ac83dc432439" providerId="AD" clId="Web-{E52550E4-D3EB-3DEC-4875-7064420802DB}" dt="2020-09-24T14:47:20.975" v="75" actId="1076"/>
          <ac:picMkLst>
            <pc:docMk/>
            <pc:sldMk cId="2029731901" sldId="353"/>
            <ac:picMk id="5" creationId="{602D86EC-E067-4B38-8C30-801303790372}"/>
          </ac:picMkLst>
        </pc:picChg>
      </pc:sldChg>
      <pc:sldChg chg="addSp delSp modSp add replId">
        <pc:chgData name="Garrett, Matthew J" userId="S::ldsnerd@home.ku.edu::61822c63-7c91-49dd-aeb3-ac83dc432439" providerId="AD" clId="Web-{E52550E4-D3EB-3DEC-4875-7064420802DB}" dt="2020-09-24T15:32:12.824" v="215" actId="20577"/>
        <pc:sldMkLst>
          <pc:docMk/>
          <pc:sldMk cId="1633870912" sldId="354"/>
        </pc:sldMkLst>
        <pc:spChg chg="mod">
          <ac:chgData name="Garrett, Matthew J" userId="S::ldsnerd@home.ku.edu::61822c63-7c91-49dd-aeb3-ac83dc432439" providerId="AD" clId="Web-{E52550E4-D3EB-3DEC-4875-7064420802DB}" dt="2020-09-24T15:32:12.824" v="215" actId="20577"/>
          <ac:spMkLst>
            <pc:docMk/>
            <pc:sldMk cId="1633870912" sldId="354"/>
            <ac:spMk id="7" creationId="{D9E4DDE4-E659-46F7-9778-69838B26318B}"/>
          </ac:spMkLst>
        </pc:spChg>
        <pc:spChg chg="mod">
          <ac:chgData name="Garrett, Matthew J" userId="S::ldsnerd@home.ku.edu::61822c63-7c91-49dd-aeb3-ac83dc432439" providerId="AD" clId="Web-{E52550E4-D3EB-3DEC-4875-7064420802DB}" dt="2020-09-24T14:51:37.975" v="105" actId="20577"/>
          <ac:spMkLst>
            <pc:docMk/>
            <pc:sldMk cId="1633870912" sldId="354"/>
            <ac:spMk id="198" creationId="{00000000-0000-0000-0000-000000000000}"/>
          </ac:spMkLst>
        </pc:spChg>
        <pc:picChg chg="del">
          <ac:chgData name="Garrett, Matthew J" userId="S::ldsnerd@home.ku.edu::61822c63-7c91-49dd-aeb3-ac83dc432439" providerId="AD" clId="Web-{E52550E4-D3EB-3DEC-4875-7064420802DB}" dt="2020-09-24T14:48:47.804" v="76"/>
          <ac:picMkLst>
            <pc:docMk/>
            <pc:sldMk cId="1633870912" sldId="354"/>
            <ac:picMk id="2" creationId="{1DEC4BAE-4538-4E37-895C-DE7703F4E186}"/>
          </ac:picMkLst>
        </pc:picChg>
        <pc:picChg chg="del">
          <ac:chgData name="Garrett, Matthew J" userId="S::ldsnerd@home.ku.edu::61822c63-7c91-49dd-aeb3-ac83dc432439" providerId="AD" clId="Web-{E52550E4-D3EB-3DEC-4875-7064420802DB}" dt="2020-09-24T14:48:51.287" v="77"/>
          <ac:picMkLst>
            <pc:docMk/>
            <pc:sldMk cId="1633870912" sldId="354"/>
            <ac:picMk id="3" creationId="{9AF7486F-3A58-4062-9A30-1EB7F935D558}"/>
          </ac:picMkLst>
        </pc:picChg>
        <pc:picChg chg="add del mod">
          <ac:chgData name="Garrett, Matthew J" userId="S::ldsnerd@home.ku.edu::61822c63-7c91-49dd-aeb3-ac83dc432439" providerId="AD" clId="Web-{E52550E4-D3EB-3DEC-4875-7064420802DB}" dt="2020-09-24T15:25:47.323" v="178"/>
          <ac:picMkLst>
            <pc:docMk/>
            <pc:sldMk cId="1633870912" sldId="354"/>
            <ac:picMk id="4" creationId="{65F401EF-F841-4A27-8D1C-4DB64EEB070A}"/>
          </ac:picMkLst>
        </pc:picChg>
        <pc:picChg chg="add del mod">
          <ac:chgData name="Garrett, Matthew J" userId="S::ldsnerd@home.ku.edu::61822c63-7c91-49dd-aeb3-ac83dc432439" providerId="AD" clId="Web-{E52550E4-D3EB-3DEC-4875-7064420802DB}" dt="2020-09-24T15:24:46.651" v="162"/>
          <ac:picMkLst>
            <pc:docMk/>
            <pc:sldMk cId="1633870912" sldId="354"/>
            <ac:picMk id="5" creationId="{D4B458DC-BDD2-4EA6-9DD1-22828081B6EC}"/>
          </ac:picMkLst>
        </pc:picChg>
        <pc:picChg chg="add mod">
          <ac:chgData name="Garrett, Matthew J" userId="S::ldsnerd@home.ku.edu::61822c63-7c91-49dd-aeb3-ac83dc432439" providerId="AD" clId="Web-{E52550E4-D3EB-3DEC-4875-7064420802DB}" dt="2020-09-24T15:25:35.573" v="175" actId="1076"/>
          <ac:picMkLst>
            <pc:docMk/>
            <pc:sldMk cId="1633870912" sldId="354"/>
            <ac:picMk id="6" creationId="{83709CE0-4417-4213-BB48-AB195529977B}"/>
          </ac:picMkLst>
        </pc:picChg>
        <pc:picChg chg="add mod">
          <ac:chgData name="Garrett, Matthew J" userId="S::ldsnerd@home.ku.edu::61822c63-7c91-49dd-aeb3-ac83dc432439" providerId="AD" clId="Web-{E52550E4-D3EB-3DEC-4875-7064420802DB}" dt="2020-09-24T15:25:39.417" v="176" actId="1076"/>
          <ac:picMkLst>
            <pc:docMk/>
            <pc:sldMk cId="1633870912" sldId="354"/>
            <ac:picMk id="8" creationId="{399D6152-871D-4D0C-B80E-BA319A20CC85}"/>
          </ac:picMkLst>
        </pc:picChg>
        <pc:picChg chg="add mod">
          <ac:chgData name="Garrett, Matthew J" userId="S::ldsnerd@home.ku.edu::61822c63-7c91-49dd-aeb3-ac83dc432439" providerId="AD" clId="Web-{E52550E4-D3EB-3DEC-4875-7064420802DB}" dt="2020-09-24T15:27:10.870" v="184" actId="1076"/>
          <ac:picMkLst>
            <pc:docMk/>
            <pc:sldMk cId="1633870912" sldId="354"/>
            <ac:picMk id="9" creationId="{6653C787-A783-489B-B766-3613CE6445E6}"/>
          </ac:picMkLst>
        </pc:picChg>
        <pc:picChg chg="add mod ord">
          <ac:chgData name="Garrett, Matthew J" userId="S::ldsnerd@home.ku.edu::61822c63-7c91-49dd-aeb3-ac83dc432439" providerId="AD" clId="Web-{E52550E4-D3EB-3DEC-4875-7064420802DB}" dt="2020-09-24T15:30:10.917" v="194"/>
          <ac:picMkLst>
            <pc:docMk/>
            <pc:sldMk cId="1633870912" sldId="354"/>
            <ac:picMk id="10" creationId="{855CAAD4-CB98-4ABB-99D8-777D3EDA8C1C}"/>
          </ac:picMkLst>
        </pc:picChg>
      </pc:sldChg>
    </pc:docChg>
  </pc:docChgLst>
  <pc:docChgLst>
    <pc:chgData name="Johannes, Suzie" userId="51bf2605-d7a3-4fb3-afa6-560fadecf74a" providerId="ADAL" clId="{B13D0DBA-EB30-4F10-AB46-BADD08124F4E}"/>
    <pc:docChg chg="undo custSel addSld delSld modSld sldOrd modMainMaster">
      <pc:chgData name="Johannes, Suzie" userId="51bf2605-d7a3-4fb3-afa6-560fadecf74a" providerId="ADAL" clId="{B13D0DBA-EB30-4F10-AB46-BADD08124F4E}" dt="2021-04-07T19:47:45.246" v="574" actId="20577"/>
      <pc:docMkLst>
        <pc:docMk/>
      </pc:docMkLst>
      <pc:sldChg chg="modSp mod">
        <pc:chgData name="Johannes, Suzie" userId="51bf2605-d7a3-4fb3-afa6-560fadecf74a" providerId="ADAL" clId="{B13D0DBA-EB30-4F10-AB46-BADD08124F4E}" dt="2021-04-07T19:36:44.009" v="17" actId="20577"/>
        <pc:sldMkLst>
          <pc:docMk/>
          <pc:sldMk cId="0" sldId="256"/>
        </pc:sldMkLst>
        <pc:spChg chg="mod">
          <ac:chgData name="Johannes, Suzie" userId="51bf2605-d7a3-4fb3-afa6-560fadecf74a" providerId="ADAL" clId="{B13D0DBA-EB30-4F10-AB46-BADD08124F4E}" dt="2021-04-07T19:36:44.009" v="17" actId="20577"/>
          <ac:spMkLst>
            <pc:docMk/>
            <pc:sldMk cId="0" sldId="256"/>
            <ac:spMk id="176" creationId="{00000000-0000-0000-0000-000000000000}"/>
          </ac:spMkLst>
        </pc:spChg>
      </pc:sldChg>
      <pc:sldChg chg="modSp mod">
        <pc:chgData name="Johannes, Suzie" userId="51bf2605-d7a3-4fb3-afa6-560fadecf74a" providerId="ADAL" clId="{B13D0DBA-EB30-4F10-AB46-BADD08124F4E}" dt="2021-04-07T19:47:45.246" v="574" actId="20577"/>
        <pc:sldMkLst>
          <pc:docMk/>
          <pc:sldMk cId="0" sldId="257"/>
        </pc:sldMkLst>
        <pc:spChg chg="mod">
          <ac:chgData name="Johannes, Suzie" userId="51bf2605-d7a3-4fb3-afa6-560fadecf74a" providerId="ADAL" clId="{B13D0DBA-EB30-4F10-AB46-BADD08124F4E}" dt="2021-04-07T19:47:45.246" v="574" actId="20577"/>
          <ac:spMkLst>
            <pc:docMk/>
            <pc:sldMk cId="0" sldId="257"/>
            <ac:spMk id="183" creationId="{00000000-0000-0000-0000-000000000000}"/>
          </ac:spMkLst>
        </pc:spChg>
      </pc:sldChg>
      <pc:sldChg chg="modSp mod">
        <pc:chgData name="Johannes, Suzie" userId="51bf2605-d7a3-4fb3-afa6-560fadecf74a" providerId="ADAL" clId="{B13D0DBA-EB30-4F10-AB46-BADD08124F4E}" dt="2021-04-07T19:38:11.758" v="83" actId="20577"/>
        <pc:sldMkLst>
          <pc:docMk/>
          <pc:sldMk cId="1302408048" sldId="320"/>
        </pc:sldMkLst>
        <pc:spChg chg="mod">
          <ac:chgData name="Johannes, Suzie" userId="51bf2605-d7a3-4fb3-afa6-560fadecf74a" providerId="ADAL" clId="{B13D0DBA-EB30-4F10-AB46-BADD08124F4E}" dt="2021-04-07T19:38:11.758" v="83" actId="20577"/>
          <ac:spMkLst>
            <pc:docMk/>
            <pc:sldMk cId="1302408048" sldId="320"/>
            <ac:spMk id="3" creationId="{B6EFBB58-CA3F-4C55-A303-AC18325D4BDE}"/>
          </ac:spMkLst>
        </pc:spChg>
      </pc:sldChg>
      <pc:sldChg chg="modSp mod">
        <pc:chgData name="Johannes, Suzie" userId="51bf2605-d7a3-4fb3-afa6-560fadecf74a" providerId="ADAL" clId="{B13D0DBA-EB30-4F10-AB46-BADD08124F4E}" dt="2021-04-07T19:43:18.487" v="572" actId="5793"/>
        <pc:sldMkLst>
          <pc:docMk/>
          <pc:sldMk cId="4020341941" sldId="358"/>
        </pc:sldMkLst>
        <pc:spChg chg="mod">
          <ac:chgData name="Johannes, Suzie" userId="51bf2605-d7a3-4fb3-afa6-560fadecf74a" providerId="ADAL" clId="{B13D0DBA-EB30-4F10-AB46-BADD08124F4E}" dt="2021-04-07T19:43:18.487" v="572" actId="5793"/>
          <ac:spMkLst>
            <pc:docMk/>
            <pc:sldMk cId="4020341941" sldId="358"/>
            <ac:spMk id="3" creationId="{7D76802F-B0FA-45CA-A24D-27CAF1A84509}"/>
          </ac:spMkLst>
        </pc:spChg>
        <pc:spChg chg="mod">
          <ac:chgData name="Johannes, Suzie" userId="51bf2605-d7a3-4fb3-afa6-560fadecf74a" providerId="ADAL" clId="{B13D0DBA-EB30-4F10-AB46-BADD08124F4E}" dt="2021-04-07T19:38:34.854" v="132" actId="20577"/>
          <ac:spMkLst>
            <pc:docMk/>
            <pc:sldMk cId="4020341941" sldId="358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B13D0DBA-EB30-4F10-AB46-BADD08124F4E}" dt="2021-04-07T19:41:36.211" v="167" actId="47"/>
        <pc:sldMkLst>
          <pc:docMk/>
          <pc:sldMk cId="1802858410" sldId="361"/>
        </pc:sldMkLst>
      </pc:sldChg>
      <pc:sldChg chg="add">
        <pc:chgData name="Johannes, Suzie" userId="51bf2605-d7a3-4fb3-afa6-560fadecf74a" providerId="ADAL" clId="{B13D0DBA-EB30-4F10-AB46-BADD08124F4E}" dt="2021-04-07T19:38:15.390" v="84" actId="2890"/>
        <pc:sldMkLst>
          <pc:docMk/>
          <pc:sldMk cId="3224394382" sldId="366"/>
        </pc:sldMkLst>
      </pc:sldChg>
      <pc:sldChg chg="addSp delSp modSp add mod modClrScheme chgLayout">
        <pc:chgData name="Johannes, Suzie" userId="51bf2605-d7a3-4fb3-afa6-560fadecf74a" providerId="ADAL" clId="{B13D0DBA-EB30-4F10-AB46-BADD08124F4E}" dt="2021-04-07T19:40:12.844" v="143" actId="1076"/>
        <pc:sldMkLst>
          <pc:docMk/>
          <pc:sldMk cId="2371151334" sldId="788"/>
        </pc:sldMkLst>
        <pc:spChg chg="add del mod ord">
          <ac:chgData name="Johannes, Suzie" userId="51bf2605-d7a3-4fb3-afa6-560fadecf74a" providerId="ADAL" clId="{B13D0DBA-EB30-4F10-AB46-BADD08124F4E}" dt="2021-04-07T19:39:45.446" v="135" actId="700"/>
          <ac:spMkLst>
            <pc:docMk/>
            <pc:sldMk cId="2371151334" sldId="788"/>
            <ac:spMk id="2" creationId="{4ADD1FAE-FCB9-4571-BD5F-6B90F635F60E}"/>
          </ac:spMkLst>
        </pc:spChg>
        <pc:spChg chg="add del mod ord">
          <ac:chgData name="Johannes, Suzie" userId="51bf2605-d7a3-4fb3-afa6-560fadecf74a" providerId="ADAL" clId="{B13D0DBA-EB30-4F10-AB46-BADD08124F4E}" dt="2021-04-07T19:40:03.406" v="138" actId="478"/>
          <ac:spMkLst>
            <pc:docMk/>
            <pc:sldMk cId="2371151334" sldId="788"/>
            <ac:spMk id="3" creationId="{694447F7-4B32-4703-B5B4-A0F26CBA1C83}"/>
          </ac:spMkLst>
        </pc:spChg>
        <pc:spChg chg="add del mod ord">
          <ac:chgData name="Johannes, Suzie" userId="51bf2605-d7a3-4fb3-afa6-560fadecf74a" providerId="ADAL" clId="{B13D0DBA-EB30-4F10-AB46-BADD08124F4E}" dt="2021-04-07T19:40:02.766" v="137" actId="478"/>
          <ac:spMkLst>
            <pc:docMk/>
            <pc:sldMk cId="2371151334" sldId="788"/>
            <ac:spMk id="4" creationId="{21245E6E-FF5A-4E5B-B445-C707667F7AB5}"/>
          </ac:spMkLst>
        </pc:spChg>
        <pc:picChg chg="mod">
          <ac:chgData name="Johannes, Suzie" userId="51bf2605-d7a3-4fb3-afa6-560fadecf74a" providerId="ADAL" clId="{B13D0DBA-EB30-4F10-AB46-BADD08124F4E}" dt="2021-04-07T19:40:12.844" v="143" actId="1076"/>
          <ac:picMkLst>
            <pc:docMk/>
            <pc:sldMk cId="2371151334" sldId="788"/>
            <ac:picMk id="5" creationId="{654FBAC5-576E-4ABB-ACFE-A08D2A561DF7}"/>
          </ac:picMkLst>
        </pc:picChg>
      </pc:sldChg>
      <pc:sldChg chg="addSp delSp modSp add mod modClrScheme chgLayout">
        <pc:chgData name="Johannes, Suzie" userId="51bf2605-d7a3-4fb3-afa6-560fadecf74a" providerId="ADAL" clId="{B13D0DBA-EB30-4F10-AB46-BADD08124F4E}" dt="2021-04-07T19:40:31.446" v="149" actId="1076"/>
        <pc:sldMkLst>
          <pc:docMk/>
          <pc:sldMk cId="2200311511" sldId="789"/>
        </pc:sldMkLst>
        <pc:spChg chg="add del mod ord">
          <ac:chgData name="Johannes, Suzie" userId="51bf2605-d7a3-4fb3-afa6-560fadecf74a" providerId="ADAL" clId="{B13D0DBA-EB30-4F10-AB46-BADD08124F4E}" dt="2021-04-07T19:40:24.143" v="145" actId="478"/>
          <ac:spMkLst>
            <pc:docMk/>
            <pc:sldMk cId="2200311511" sldId="789"/>
            <ac:spMk id="2" creationId="{834F8548-3C88-45A8-A192-4C61101A5039}"/>
          </ac:spMkLst>
        </pc:spChg>
        <pc:spChg chg="add del mod ord">
          <ac:chgData name="Johannes, Suzie" userId="51bf2605-d7a3-4fb3-afa6-560fadecf74a" providerId="ADAL" clId="{B13D0DBA-EB30-4F10-AB46-BADD08124F4E}" dt="2021-04-07T19:40:28.962" v="148" actId="478"/>
          <ac:spMkLst>
            <pc:docMk/>
            <pc:sldMk cId="2200311511" sldId="789"/>
            <ac:spMk id="3" creationId="{8BCBE4C4-DEBA-4A67-96AD-31C1C4B6EA14}"/>
          </ac:spMkLst>
        </pc:spChg>
        <pc:picChg chg="add del mod">
          <ac:chgData name="Johannes, Suzie" userId="51bf2605-d7a3-4fb3-afa6-560fadecf74a" providerId="ADAL" clId="{B13D0DBA-EB30-4F10-AB46-BADD08124F4E}" dt="2021-04-07T19:40:31.446" v="149" actId="1076"/>
          <ac:picMkLst>
            <pc:docMk/>
            <pc:sldMk cId="2200311511" sldId="789"/>
            <ac:picMk id="5" creationId="{00D2DCB2-4EE2-45AB-8D97-F02A503582EC}"/>
          </ac:picMkLst>
        </pc:picChg>
      </pc:sldChg>
      <pc:sldChg chg="add del">
        <pc:chgData name="Johannes, Suzie" userId="51bf2605-d7a3-4fb3-afa6-560fadecf74a" providerId="ADAL" clId="{B13D0DBA-EB30-4F10-AB46-BADD08124F4E}" dt="2021-04-07T19:40:33.802" v="150" actId="47"/>
        <pc:sldMkLst>
          <pc:docMk/>
          <pc:sldMk cId="969028953" sldId="790"/>
        </pc:sldMkLst>
      </pc:sldChg>
      <pc:sldChg chg="addSp delSp modSp add mod modClrScheme chgLayout">
        <pc:chgData name="Johannes, Suzie" userId="51bf2605-d7a3-4fb3-afa6-560fadecf74a" providerId="ADAL" clId="{B13D0DBA-EB30-4F10-AB46-BADD08124F4E}" dt="2021-04-07T19:40:53.632" v="157" actId="478"/>
        <pc:sldMkLst>
          <pc:docMk/>
          <pc:sldMk cId="1670951507" sldId="791"/>
        </pc:sldMkLst>
        <pc:spChg chg="add del mod ord">
          <ac:chgData name="Johannes, Suzie" userId="51bf2605-d7a3-4fb3-afa6-560fadecf74a" providerId="ADAL" clId="{B13D0DBA-EB30-4F10-AB46-BADD08124F4E}" dt="2021-04-07T19:40:46.265" v="153" actId="478"/>
          <ac:spMkLst>
            <pc:docMk/>
            <pc:sldMk cId="1670951507" sldId="791"/>
            <ac:spMk id="2" creationId="{73C7BCA4-68E8-4CE4-B090-344A64062ABE}"/>
          </ac:spMkLst>
        </pc:spChg>
        <pc:spChg chg="add del mod ord">
          <ac:chgData name="Johannes, Suzie" userId="51bf2605-d7a3-4fb3-afa6-560fadecf74a" providerId="ADAL" clId="{B13D0DBA-EB30-4F10-AB46-BADD08124F4E}" dt="2021-04-07T19:40:53.632" v="157" actId="478"/>
          <ac:spMkLst>
            <pc:docMk/>
            <pc:sldMk cId="1670951507" sldId="791"/>
            <ac:spMk id="4" creationId="{A939BF95-9696-40C3-9F92-C5F7D25A5495}"/>
          </ac:spMkLst>
        </pc:spChg>
        <pc:picChg chg="add del mod">
          <ac:chgData name="Johannes, Suzie" userId="51bf2605-d7a3-4fb3-afa6-560fadecf74a" providerId="ADAL" clId="{B13D0DBA-EB30-4F10-AB46-BADD08124F4E}" dt="2021-04-07T19:40:48.984" v="155" actId="478"/>
          <ac:picMkLst>
            <pc:docMk/>
            <pc:sldMk cId="1670951507" sldId="791"/>
            <ac:picMk id="3" creationId="{A277322C-34C9-4225-98F9-59C9D0BFE1F2}"/>
          </ac:picMkLst>
        </pc:picChg>
      </pc:sldChg>
      <pc:sldChg chg="addSp delSp modSp add mod ord modClrScheme chgLayout">
        <pc:chgData name="Johannes, Suzie" userId="51bf2605-d7a3-4fb3-afa6-560fadecf74a" providerId="ADAL" clId="{B13D0DBA-EB30-4F10-AB46-BADD08124F4E}" dt="2021-04-07T19:41:25.695" v="166" actId="1076"/>
        <pc:sldMkLst>
          <pc:docMk/>
          <pc:sldMk cId="1696912403" sldId="792"/>
        </pc:sldMkLst>
        <pc:spChg chg="add del mod ord">
          <ac:chgData name="Johannes, Suzie" userId="51bf2605-d7a3-4fb3-afa6-560fadecf74a" providerId="ADAL" clId="{B13D0DBA-EB30-4F10-AB46-BADD08124F4E}" dt="2021-04-07T19:41:11.730" v="161" actId="478"/>
          <ac:spMkLst>
            <pc:docMk/>
            <pc:sldMk cId="1696912403" sldId="792"/>
            <ac:spMk id="2" creationId="{1A97F1CD-0FD9-4E87-BD67-246FC6489C64}"/>
          </ac:spMkLst>
        </pc:spChg>
        <pc:spChg chg="add del mod ord">
          <ac:chgData name="Johannes, Suzie" userId="51bf2605-d7a3-4fb3-afa6-560fadecf74a" providerId="ADAL" clId="{B13D0DBA-EB30-4F10-AB46-BADD08124F4E}" dt="2021-04-07T19:41:14.559" v="162" actId="478"/>
          <ac:spMkLst>
            <pc:docMk/>
            <pc:sldMk cId="1696912403" sldId="792"/>
            <ac:spMk id="4" creationId="{03EE0578-1E1F-41AF-985B-F0676D9BACD3}"/>
          </ac:spMkLst>
        </pc:spChg>
        <pc:picChg chg="mod">
          <ac:chgData name="Johannes, Suzie" userId="51bf2605-d7a3-4fb3-afa6-560fadecf74a" providerId="ADAL" clId="{B13D0DBA-EB30-4F10-AB46-BADD08124F4E}" dt="2021-04-07T19:41:25.695" v="166" actId="1076"/>
          <ac:picMkLst>
            <pc:docMk/>
            <pc:sldMk cId="1696912403" sldId="792"/>
            <ac:picMk id="3" creationId="{16E9155B-774E-422C-9553-B9AEE9BC5FFB}"/>
          </ac:picMkLst>
        </pc:picChg>
      </pc:sldChg>
      <pc:sldChg chg="addSp delSp modSp add mod ord modClrScheme chgLayout">
        <pc:chgData name="Johannes, Suzie" userId="51bf2605-d7a3-4fb3-afa6-560fadecf74a" providerId="ADAL" clId="{B13D0DBA-EB30-4F10-AB46-BADD08124F4E}" dt="2021-04-07T19:41:20.999" v="165" actId="1076"/>
        <pc:sldMkLst>
          <pc:docMk/>
          <pc:sldMk cId="2530014875" sldId="793"/>
        </pc:sldMkLst>
        <pc:spChg chg="add del mod ord">
          <ac:chgData name="Johannes, Suzie" userId="51bf2605-d7a3-4fb3-afa6-560fadecf74a" providerId="ADAL" clId="{B13D0DBA-EB30-4F10-AB46-BADD08124F4E}" dt="2021-04-07T19:41:18.063" v="164" actId="478"/>
          <ac:spMkLst>
            <pc:docMk/>
            <pc:sldMk cId="2530014875" sldId="793"/>
            <ac:spMk id="2" creationId="{16583A6C-760C-4EF8-9CE7-7E13B4C5968F}"/>
          </ac:spMkLst>
        </pc:spChg>
        <pc:spChg chg="add del mod ord">
          <ac:chgData name="Johannes, Suzie" userId="51bf2605-d7a3-4fb3-afa6-560fadecf74a" providerId="ADAL" clId="{B13D0DBA-EB30-4F10-AB46-BADD08124F4E}" dt="2021-04-07T19:41:16.719" v="163" actId="478"/>
          <ac:spMkLst>
            <pc:docMk/>
            <pc:sldMk cId="2530014875" sldId="793"/>
            <ac:spMk id="4" creationId="{790B8135-8A7F-4D4F-B4CA-B2454B03CD17}"/>
          </ac:spMkLst>
        </pc:spChg>
        <pc:picChg chg="mod">
          <ac:chgData name="Johannes, Suzie" userId="51bf2605-d7a3-4fb3-afa6-560fadecf74a" providerId="ADAL" clId="{B13D0DBA-EB30-4F10-AB46-BADD08124F4E}" dt="2021-04-07T19:41:20.999" v="165" actId="1076"/>
          <ac:picMkLst>
            <pc:docMk/>
            <pc:sldMk cId="2530014875" sldId="793"/>
            <ac:picMk id="3" creationId="{16E9155B-774E-422C-9553-B9AEE9BC5FFB}"/>
          </ac:picMkLst>
        </pc:picChg>
      </pc:sldChg>
      <pc:sldMasterChg chg="modSldLayout">
        <pc:chgData name="Johannes, Suzie" userId="51bf2605-d7a3-4fb3-afa6-560fadecf74a" providerId="ADAL" clId="{B13D0DBA-EB30-4F10-AB46-BADD08124F4E}" dt="2021-04-07T19:36:35.703" v="8" actId="20577"/>
        <pc:sldMasterMkLst>
          <pc:docMk/>
          <pc:sldMasterMk cId="0" sldId="2147483664"/>
        </pc:sldMasterMkLst>
        <pc:sldLayoutChg chg="modSp mod">
          <pc:chgData name="Johannes, Suzie" userId="51bf2605-d7a3-4fb3-afa6-560fadecf74a" providerId="ADAL" clId="{B13D0DBA-EB30-4F10-AB46-BADD08124F4E}" dt="2021-04-07T19:36:07.072" v="0" actId="20577"/>
          <pc:sldLayoutMkLst>
            <pc:docMk/>
            <pc:sldMasterMk cId="0" sldId="2147483664"/>
            <pc:sldLayoutMk cId="0" sldId="2147483648"/>
          </pc:sldLayoutMkLst>
          <pc:spChg chg="mod">
            <ac:chgData name="Johannes, Suzie" userId="51bf2605-d7a3-4fb3-afa6-560fadecf74a" providerId="ADAL" clId="{B13D0DBA-EB30-4F10-AB46-BADD08124F4E}" dt="2021-04-07T19:36:07.072" v="0" actId="20577"/>
            <ac:spMkLst>
              <pc:docMk/>
              <pc:sldMasterMk cId="0" sldId="2147483664"/>
              <pc:sldLayoutMk cId="0" sldId="2147483648"/>
              <ac:spMk id="20" creationId="{00000000-0000-0000-0000-000000000000}"/>
            </ac:spMkLst>
          </pc:spChg>
        </pc:sldLayoutChg>
        <pc:sldLayoutChg chg="modSp mod">
          <pc:chgData name="Johannes, Suzie" userId="51bf2605-d7a3-4fb3-afa6-560fadecf74a" providerId="ADAL" clId="{B13D0DBA-EB30-4F10-AB46-BADD08124F4E}" dt="2021-04-07T19:36:11.764" v="1" actId="20577"/>
          <pc:sldLayoutMkLst>
            <pc:docMk/>
            <pc:sldMasterMk cId="0" sldId="2147483664"/>
            <pc:sldLayoutMk cId="0" sldId="2147483649"/>
          </pc:sldLayoutMkLst>
          <pc:spChg chg="mod">
            <ac:chgData name="Johannes, Suzie" userId="51bf2605-d7a3-4fb3-afa6-560fadecf74a" providerId="ADAL" clId="{B13D0DBA-EB30-4F10-AB46-BADD08124F4E}" dt="2021-04-07T19:36:11.764" v="1" actId="20577"/>
            <ac:spMkLst>
              <pc:docMk/>
              <pc:sldMasterMk cId="0" sldId="2147483664"/>
              <pc:sldLayoutMk cId="0" sldId="2147483649"/>
              <ac:spMk id="13" creationId="{C9B81892-A936-421B-B455-3EEDABEE1F50}"/>
            </ac:spMkLst>
          </pc:spChg>
        </pc:sldLayoutChg>
        <pc:sldLayoutChg chg="modSp mod">
          <pc:chgData name="Johannes, Suzie" userId="51bf2605-d7a3-4fb3-afa6-560fadecf74a" providerId="ADAL" clId="{B13D0DBA-EB30-4F10-AB46-BADD08124F4E}" dt="2021-04-07T19:36:35.703" v="8" actId="20577"/>
          <pc:sldLayoutMkLst>
            <pc:docMk/>
            <pc:sldMasterMk cId="0" sldId="2147483664"/>
            <pc:sldLayoutMk cId="0" sldId="2147483662"/>
          </pc:sldLayoutMkLst>
          <pc:spChg chg="mod">
            <ac:chgData name="Johannes, Suzie" userId="51bf2605-d7a3-4fb3-afa6-560fadecf74a" providerId="ADAL" clId="{B13D0DBA-EB30-4F10-AB46-BADD08124F4E}" dt="2021-04-07T19:36:35.703" v="8" actId="20577"/>
            <ac:spMkLst>
              <pc:docMk/>
              <pc:sldMasterMk cId="0" sldId="2147483664"/>
              <pc:sldLayoutMk cId="0" sldId="2147483662"/>
              <ac:spMk id="6" creationId="{BB4BC96E-23CB-4053-AA46-850C104D6B38}"/>
            </ac:spMkLst>
          </pc:spChg>
        </pc:sldLayoutChg>
      </pc:sldMasterChg>
    </pc:docChg>
  </pc:docChgLst>
  <pc:docChgLst>
    <pc:chgData name="Johannes, Suzie" userId="51bf2605-d7a3-4fb3-afa6-560fadecf74a" providerId="ADAL" clId="{53F3E4A3-6049-47A2-B2CE-F289DF4131F5}"/>
    <pc:docChg chg="custSel addSld modSld sldOrd">
      <pc:chgData name="Johannes, Suzie" userId="51bf2605-d7a3-4fb3-afa6-560fadecf74a" providerId="ADAL" clId="{53F3E4A3-6049-47A2-B2CE-F289DF4131F5}" dt="2021-04-09T18:44:03.987" v="273" actId="729"/>
      <pc:docMkLst>
        <pc:docMk/>
      </pc:docMkLst>
      <pc:sldChg chg="modSp mod">
        <pc:chgData name="Johannes, Suzie" userId="51bf2605-d7a3-4fb3-afa6-560fadecf74a" providerId="ADAL" clId="{53F3E4A3-6049-47A2-B2CE-F289DF4131F5}" dt="2021-04-09T16:41:28.178" v="34" actId="20577"/>
        <pc:sldMkLst>
          <pc:docMk/>
          <pc:sldMk cId="0" sldId="257"/>
        </pc:sldMkLst>
        <pc:spChg chg="mod">
          <ac:chgData name="Johannes, Suzie" userId="51bf2605-d7a3-4fb3-afa6-560fadecf74a" providerId="ADAL" clId="{53F3E4A3-6049-47A2-B2CE-F289DF4131F5}" dt="2021-04-09T16:41:28.178" v="34" actId="20577"/>
          <ac:spMkLst>
            <pc:docMk/>
            <pc:sldMk cId="0" sldId="257"/>
            <ac:spMk id="183" creationId="{00000000-0000-0000-0000-000000000000}"/>
          </ac:spMkLst>
        </pc:spChg>
      </pc:sldChg>
      <pc:sldChg chg="ord">
        <pc:chgData name="Johannes, Suzie" userId="51bf2605-d7a3-4fb3-afa6-560fadecf74a" providerId="ADAL" clId="{53F3E4A3-6049-47A2-B2CE-F289DF4131F5}" dt="2021-04-09T16:41:37.938" v="35" actId="20578"/>
        <pc:sldMkLst>
          <pc:docMk/>
          <pc:sldMk cId="1463753399" sldId="307"/>
        </pc:sldMkLst>
      </pc:sldChg>
      <pc:sldChg chg="mod modShow">
        <pc:chgData name="Johannes, Suzie" userId="51bf2605-d7a3-4fb3-afa6-560fadecf74a" providerId="ADAL" clId="{53F3E4A3-6049-47A2-B2CE-F289DF4131F5}" dt="2021-04-09T18:44:03.987" v="273" actId="729"/>
        <pc:sldMkLst>
          <pc:docMk/>
          <pc:sldMk cId="1696912403" sldId="792"/>
        </pc:sldMkLst>
      </pc:sldChg>
      <pc:sldChg chg="mod modShow">
        <pc:chgData name="Johannes, Suzie" userId="51bf2605-d7a3-4fb3-afa6-560fadecf74a" providerId="ADAL" clId="{53F3E4A3-6049-47A2-B2CE-F289DF4131F5}" dt="2021-04-09T18:43:56.943" v="272" actId="729"/>
        <pc:sldMkLst>
          <pc:docMk/>
          <pc:sldMk cId="2530014875" sldId="793"/>
        </pc:sldMkLst>
      </pc:sldChg>
      <pc:sldChg chg="modSp add mod">
        <pc:chgData name="Johannes, Suzie" userId="51bf2605-d7a3-4fb3-afa6-560fadecf74a" providerId="ADAL" clId="{53F3E4A3-6049-47A2-B2CE-F289DF4131F5}" dt="2021-04-09T16:44:11.982" v="271" actId="20577"/>
        <pc:sldMkLst>
          <pc:docMk/>
          <pc:sldMk cId="1096181744" sldId="794"/>
        </pc:sldMkLst>
        <pc:spChg chg="mod">
          <ac:chgData name="Johannes, Suzie" userId="51bf2605-d7a3-4fb3-afa6-560fadecf74a" providerId="ADAL" clId="{53F3E4A3-6049-47A2-B2CE-F289DF4131F5}" dt="2021-04-09T16:44:11.982" v="271" actId="20577"/>
          <ac:spMkLst>
            <pc:docMk/>
            <pc:sldMk cId="1096181744" sldId="794"/>
            <ac:spMk id="3" creationId="{7D76802F-B0FA-45CA-A24D-27CAF1A84509}"/>
          </ac:spMkLst>
        </pc:spChg>
        <pc:spChg chg="mod">
          <ac:chgData name="Johannes, Suzie" userId="51bf2605-d7a3-4fb3-afa6-560fadecf74a" providerId="ADAL" clId="{53F3E4A3-6049-47A2-B2CE-F289DF4131F5}" dt="2021-04-09T16:43:30.668" v="63" actId="6549"/>
          <ac:spMkLst>
            <pc:docMk/>
            <pc:sldMk cId="1096181744" sldId="794"/>
            <ac:spMk id="198" creationId="{00000000-0000-0000-0000-000000000000}"/>
          </ac:spMkLst>
        </pc:spChg>
      </pc:sldChg>
    </pc:docChg>
  </pc:docChgLst>
  <pc:docChgLst>
    <pc:chgData name="Johannes, Suzie" userId="51bf2605-d7a3-4fb3-afa6-560fadecf74a" providerId="ADAL" clId="{2DD90352-3595-4A9B-B987-D4EBE97CAD46}"/>
    <pc:docChg chg="custSel addSld delSld modSld sldOrd delMainMaster modMainMaster">
      <pc:chgData name="Johannes, Suzie" userId="51bf2605-d7a3-4fb3-afa6-560fadecf74a" providerId="ADAL" clId="{2DD90352-3595-4A9B-B987-D4EBE97CAD46}" dt="2020-10-07T18:14:24.959" v="1804" actId="20577"/>
      <pc:docMkLst>
        <pc:docMk/>
      </pc:docMkLst>
      <pc:sldChg chg="modSp mod">
        <pc:chgData name="Johannes, Suzie" userId="51bf2605-d7a3-4fb3-afa6-560fadecf74a" providerId="ADAL" clId="{2DD90352-3595-4A9B-B987-D4EBE97CAD46}" dt="2020-10-07T13:05:21.362" v="8" actId="6549"/>
        <pc:sldMkLst>
          <pc:docMk/>
          <pc:sldMk cId="0" sldId="256"/>
        </pc:sldMkLst>
        <pc:spChg chg="mod">
          <ac:chgData name="Johannes, Suzie" userId="51bf2605-d7a3-4fb3-afa6-560fadecf74a" providerId="ADAL" clId="{2DD90352-3595-4A9B-B987-D4EBE97CAD46}" dt="2020-10-07T13:05:21.362" v="8" actId="6549"/>
          <ac:spMkLst>
            <pc:docMk/>
            <pc:sldMk cId="0" sldId="256"/>
            <ac:spMk id="176" creationId="{00000000-0000-0000-0000-000000000000}"/>
          </ac:spMkLst>
        </pc:spChg>
      </pc:sldChg>
      <pc:sldChg chg="modSp mod">
        <pc:chgData name="Johannes, Suzie" userId="51bf2605-d7a3-4fb3-afa6-560fadecf74a" providerId="ADAL" clId="{2DD90352-3595-4A9B-B987-D4EBE97CAD46}" dt="2020-10-07T18:14:24.959" v="1804" actId="20577"/>
        <pc:sldMkLst>
          <pc:docMk/>
          <pc:sldMk cId="0" sldId="257"/>
        </pc:sldMkLst>
        <pc:spChg chg="mod">
          <ac:chgData name="Johannes, Suzie" userId="51bf2605-d7a3-4fb3-afa6-560fadecf74a" providerId="ADAL" clId="{2DD90352-3595-4A9B-B987-D4EBE97CAD46}" dt="2020-10-07T18:14:24.959" v="1804" actId="20577"/>
          <ac:spMkLst>
            <pc:docMk/>
            <pc:sldMk cId="0" sldId="257"/>
            <ac:spMk id="183" creationId="{00000000-0000-0000-0000-000000000000}"/>
          </ac:spMkLst>
        </pc:spChg>
      </pc:sldChg>
      <pc:sldChg chg="modSp mod">
        <pc:chgData name="Johannes, Suzie" userId="51bf2605-d7a3-4fb3-afa6-560fadecf74a" providerId="ADAL" clId="{2DD90352-3595-4A9B-B987-D4EBE97CAD46}" dt="2020-10-07T13:13:55.944" v="476" actId="20577"/>
        <pc:sldMkLst>
          <pc:docMk/>
          <pc:sldMk cId="1463753399" sldId="307"/>
        </pc:sldMkLst>
        <pc:spChg chg="mod">
          <ac:chgData name="Johannes, Suzie" userId="51bf2605-d7a3-4fb3-afa6-560fadecf74a" providerId="ADAL" clId="{2DD90352-3595-4A9B-B987-D4EBE97CAD46}" dt="2020-10-07T13:13:55.944" v="476" actId="20577"/>
          <ac:spMkLst>
            <pc:docMk/>
            <pc:sldMk cId="1463753399" sldId="307"/>
            <ac:spMk id="7" creationId="{D9E4DDE4-E659-46F7-9778-69838B26318B}"/>
          </ac:spMkLst>
        </pc:spChg>
        <pc:spChg chg="mod">
          <ac:chgData name="Johannes, Suzie" userId="51bf2605-d7a3-4fb3-afa6-560fadecf74a" providerId="ADAL" clId="{2DD90352-3595-4A9B-B987-D4EBE97CAD46}" dt="2020-10-07T13:13:46.233" v="457" actId="20577"/>
          <ac:spMkLst>
            <pc:docMk/>
            <pc:sldMk cId="1463753399" sldId="307"/>
            <ac:spMk id="198" creationId="{00000000-0000-0000-0000-000000000000}"/>
          </ac:spMkLst>
        </pc:spChg>
      </pc:sldChg>
      <pc:sldChg chg="addSp modSp mod modClrScheme chgLayout">
        <pc:chgData name="Johannes, Suzie" userId="51bf2605-d7a3-4fb3-afa6-560fadecf74a" providerId="ADAL" clId="{2DD90352-3595-4A9B-B987-D4EBE97CAD46}" dt="2020-10-07T13:10:38.336" v="424" actId="20577"/>
        <pc:sldMkLst>
          <pc:docMk/>
          <pc:sldMk cId="1302408048" sldId="320"/>
        </pc:sldMkLst>
        <pc:spChg chg="mod ord">
          <ac:chgData name="Johannes, Suzie" userId="51bf2605-d7a3-4fb3-afa6-560fadecf74a" providerId="ADAL" clId="{2DD90352-3595-4A9B-B987-D4EBE97CAD46}" dt="2020-10-07T13:09:35.443" v="316" actId="700"/>
          <ac:spMkLst>
            <pc:docMk/>
            <pc:sldMk cId="1302408048" sldId="320"/>
            <ac:spMk id="2" creationId="{00000000-0000-0000-0000-000000000000}"/>
          </ac:spMkLst>
        </pc:spChg>
        <pc:spChg chg="add mod">
          <ac:chgData name="Johannes, Suzie" userId="51bf2605-d7a3-4fb3-afa6-560fadecf74a" providerId="ADAL" clId="{2DD90352-3595-4A9B-B987-D4EBE97CAD46}" dt="2020-10-07T13:10:38.336" v="424" actId="20577"/>
          <ac:spMkLst>
            <pc:docMk/>
            <pc:sldMk cId="1302408048" sldId="320"/>
            <ac:spMk id="3" creationId="{B6EFBB58-CA3F-4C55-A303-AC18325D4BDE}"/>
          </ac:spMkLst>
        </pc:spChg>
      </pc:sldChg>
      <pc:sldChg chg="addSp delSp modSp mod">
        <pc:chgData name="Johannes, Suzie" userId="51bf2605-d7a3-4fb3-afa6-560fadecf74a" providerId="ADAL" clId="{2DD90352-3595-4A9B-B987-D4EBE97CAD46}" dt="2020-10-07T13:08:58.084" v="313" actId="948"/>
        <pc:sldMkLst>
          <pc:docMk/>
          <pc:sldMk cId="498527184" sldId="321"/>
        </pc:sldMkLst>
        <pc:spChg chg="mod">
          <ac:chgData name="Johannes, Suzie" userId="51bf2605-d7a3-4fb3-afa6-560fadecf74a" providerId="ADAL" clId="{2DD90352-3595-4A9B-B987-D4EBE97CAD46}" dt="2020-10-07T13:07:18.511" v="139" actId="20577"/>
          <ac:spMkLst>
            <pc:docMk/>
            <pc:sldMk cId="498527184" sldId="321"/>
            <ac:spMk id="2" creationId="{00000000-0000-0000-0000-000000000000}"/>
          </ac:spMkLst>
        </pc:spChg>
        <pc:spChg chg="add del mod">
          <ac:chgData name="Johannes, Suzie" userId="51bf2605-d7a3-4fb3-afa6-560fadecf74a" providerId="ADAL" clId="{2DD90352-3595-4A9B-B987-D4EBE97CAD46}" dt="2020-10-07T13:07:31.212" v="142"/>
          <ac:spMkLst>
            <pc:docMk/>
            <pc:sldMk cId="498527184" sldId="321"/>
            <ac:spMk id="3" creationId="{1A00BD37-2D68-49A7-9725-822F7109D0A5}"/>
          </ac:spMkLst>
        </pc:spChg>
        <pc:spChg chg="add mod">
          <ac:chgData name="Johannes, Suzie" userId="51bf2605-d7a3-4fb3-afa6-560fadecf74a" providerId="ADAL" clId="{2DD90352-3595-4A9B-B987-D4EBE97CAD46}" dt="2020-10-07T13:08:58.084" v="313" actId="948"/>
          <ac:spMkLst>
            <pc:docMk/>
            <pc:sldMk cId="498527184" sldId="321"/>
            <ac:spMk id="4" creationId="{60B6E0F5-AA68-43C8-A6BA-742E62E8F295}"/>
          </ac:spMkLst>
        </pc:spChg>
      </pc:sldChg>
      <pc:sldChg chg="del">
        <pc:chgData name="Johannes, Suzie" userId="51bf2605-d7a3-4fb3-afa6-560fadecf74a" providerId="ADAL" clId="{2DD90352-3595-4A9B-B987-D4EBE97CAD46}" dt="2020-10-07T13:14:04.260" v="478" actId="47"/>
        <pc:sldMkLst>
          <pc:docMk/>
          <pc:sldMk cId="2556094608" sldId="322"/>
        </pc:sldMkLst>
      </pc:sldChg>
      <pc:sldChg chg="modSp mod">
        <pc:chgData name="Johannes, Suzie" userId="51bf2605-d7a3-4fb3-afa6-560fadecf74a" providerId="ADAL" clId="{2DD90352-3595-4A9B-B987-D4EBE97CAD46}" dt="2020-10-07T18:09:38.548" v="1705" actId="20577"/>
        <pc:sldMkLst>
          <pc:docMk/>
          <pc:sldMk cId="3261223048" sldId="323"/>
        </pc:sldMkLst>
        <pc:spChg chg="mod">
          <ac:chgData name="Johannes, Suzie" userId="51bf2605-d7a3-4fb3-afa6-560fadecf74a" providerId="ADAL" clId="{2DD90352-3595-4A9B-B987-D4EBE97CAD46}" dt="2020-10-07T18:09:38.548" v="1705" actId="20577"/>
          <ac:spMkLst>
            <pc:docMk/>
            <pc:sldMk cId="3261223048" sldId="323"/>
            <ac:spMk id="198" creationId="{00000000-0000-0000-0000-000000000000}"/>
          </ac:spMkLst>
        </pc:spChg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4151159045" sldId="324"/>
        </pc:sldMkLst>
      </pc:sldChg>
      <pc:sldChg chg="add">
        <pc:chgData name="Johannes, Suzie" userId="51bf2605-d7a3-4fb3-afa6-560fadecf74a" providerId="ADAL" clId="{2DD90352-3595-4A9B-B987-D4EBE97CAD46}" dt="2020-10-07T13:11:48.800" v="428"/>
        <pc:sldMkLst>
          <pc:docMk/>
          <pc:sldMk cId="1915749631" sldId="325"/>
        </pc:sldMkLst>
      </pc:sldChg>
      <pc:sldChg chg="modSp mod ord">
        <pc:chgData name="Johannes, Suzie" userId="51bf2605-d7a3-4fb3-afa6-560fadecf74a" providerId="ADAL" clId="{2DD90352-3595-4A9B-B987-D4EBE97CAD46}" dt="2020-10-07T13:16:21.844" v="1027" actId="20577"/>
        <pc:sldMkLst>
          <pc:docMk/>
          <pc:sldMk cId="3242598414" sldId="326"/>
        </pc:sldMkLst>
        <pc:spChg chg="mod">
          <ac:chgData name="Johannes, Suzie" userId="51bf2605-d7a3-4fb3-afa6-560fadecf74a" providerId="ADAL" clId="{2DD90352-3595-4A9B-B987-D4EBE97CAD46}" dt="2020-10-07T13:16:21.844" v="1027" actId="20577"/>
          <ac:spMkLst>
            <pc:docMk/>
            <pc:sldMk cId="3242598414" sldId="326"/>
            <ac:spMk id="198" creationId="{00000000-0000-0000-0000-000000000000}"/>
          </ac:spMkLst>
        </pc:spChg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3015341814" sldId="327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876661161" sldId="328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3470615877" sldId="329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1884572222" sldId="331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2727623608" sldId="333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2690622138" sldId="334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1751232444" sldId="335"/>
        </pc:sldMkLst>
      </pc:sldChg>
      <pc:sldChg chg="del">
        <pc:chgData name="Johannes, Suzie" userId="51bf2605-d7a3-4fb3-afa6-560fadecf74a" providerId="ADAL" clId="{2DD90352-3595-4A9B-B987-D4EBE97CAD46}" dt="2020-10-07T13:14:02.389" v="477" actId="47"/>
        <pc:sldMkLst>
          <pc:docMk/>
          <pc:sldMk cId="3914354523" sldId="337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1972041921" sldId="338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515260320" sldId="341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594934437" sldId="342"/>
        </pc:sldMkLst>
      </pc:sldChg>
      <pc:sldChg chg="del">
        <pc:chgData name="Johannes, Suzie" userId="51bf2605-d7a3-4fb3-afa6-560fadecf74a" providerId="ADAL" clId="{2DD90352-3595-4A9B-B987-D4EBE97CAD46}" dt="2020-10-07T18:12:13.069" v="1706" actId="47"/>
        <pc:sldMkLst>
          <pc:docMk/>
          <pc:sldMk cId="500463681" sldId="343"/>
        </pc:sldMkLst>
      </pc:sldChg>
      <pc:sldChg chg="ord">
        <pc:chgData name="Johannes, Suzie" userId="51bf2605-d7a3-4fb3-afa6-560fadecf74a" providerId="ADAL" clId="{2DD90352-3595-4A9B-B987-D4EBE97CAD46}" dt="2020-10-07T13:12:27.754" v="445"/>
        <pc:sldMkLst>
          <pc:docMk/>
          <pc:sldMk cId="690250042" sldId="345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3982789123" sldId="346"/>
        </pc:sldMkLst>
      </pc:sldChg>
      <pc:sldChg chg="ord">
        <pc:chgData name="Johannes, Suzie" userId="51bf2605-d7a3-4fb3-afa6-560fadecf74a" providerId="ADAL" clId="{2DD90352-3595-4A9B-B987-D4EBE97CAD46}" dt="2020-10-07T13:11:21.580" v="427"/>
        <pc:sldMkLst>
          <pc:docMk/>
          <pc:sldMk cId="3122077843" sldId="347"/>
        </pc:sldMkLst>
      </pc:sldChg>
      <pc:sldChg chg="del">
        <pc:chgData name="Johannes, Suzie" userId="51bf2605-d7a3-4fb3-afa6-560fadecf74a" providerId="ADAL" clId="{2DD90352-3595-4A9B-B987-D4EBE97CAD46}" dt="2020-10-07T18:12:13.069" v="1706" actId="47"/>
        <pc:sldMkLst>
          <pc:docMk/>
          <pc:sldMk cId="3541759234" sldId="348"/>
        </pc:sldMkLst>
      </pc:sldChg>
      <pc:sldChg chg="ord">
        <pc:chgData name="Johannes, Suzie" userId="51bf2605-d7a3-4fb3-afa6-560fadecf74a" providerId="ADAL" clId="{2DD90352-3595-4A9B-B987-D4EBE97CAD46}" dt="2020-10-07T13:11:21.580" v="427"/>
        <pc:sldMkLst>
          <pc:docMk/>
          <pc:sldMk cId="319959570" sldId="350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1781281950" sldId="351"/>
        </pc:sldMkLst>
      </pc:sldChg>
      <pc:sldChg chg="del">
        <pc:chgData name="Johannes, Suzie" userId="51bf2605-d7a3-4fb3-afa6-560fadecf74a" providerId="ADAL" clId="{2DD90352-3595-4A9B-B987-D4EBE97CAD46}" dt="2020-10-07T18:12:13.069" v="1706" actId="47"/>
        <pc:sldMkLst>
          <pc:docMk/>
          <pc:sldMk cId="1519475228" sldId="352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2029731901" sldId="353"/>
        </pc:sldMkLst>
      </pc:sldChg>
      <pc:sldChg chg="del ord">
        <pc:chgData name="Johannes, Suzie" userId="51bf2605-d7a3-4fb3-afa6-560fadecf74a" providerId="ADAL" clId="{2DD90352-3595-4A9B-B987-D4EBE97CAD46}" dt="2020-10-07T18:12:13.069" v="1706" actId="47"/>
        <pc:sldMkLst>
          <pc:docMk/>
          <pc:sldMk cId="1633870912" sldId="354"/>
        </pc:sldMkLst>
      </pc:sldChg>
      <pc:sldChg chg="modSp add mod">
        <pc:chgData name="Johannes, Suzie" userId="51bf2605-d7a3-4fb3-afa6-560fadecf74a" providerId="ADAL" clId="{2DD90352-3595-4A9B-B987-D4EBE97CAD46}" dt="2020-10-07T18:08:14.957" v="1695" actId="20577"/>
        <pc:sldMkLst>
          <pc:docMk/>
          <pc:sldMk cId="3969581025" sldId="355"/>
        </pc:sldMkLst>
        <pc:spChg chg="mod">
          <ac:chgData name="Johannes, Suzie" userId="51bf2605-d7a3-4fb3-afa6-560fadecf74a" providerId="ADAL" clId="{2DD90352-3595-4A9B-B987-D4EBE97CAD46}" dt="2020-10-07T18:08:14.957" v="1695" actId="20577"/>
          <ac:spMkLst>
            <pc:docMk/>
            <pc:sldMk cId="3969581025" sldId="355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2DD90352-3595-4A9B-B987-D4EBE97CAD46}" dt="2020-10-07T13:16:13" v="1026" actId="20577"/>
        <pc:sldMkLst>
          <pc:docMk/>
          <pc:sldMk cId="3105767943" sldId="356"/>
        </pc:sldMkLst>
        <pc:spChg chg="mod">
          <ac:chgData name="Johannes, Suzie" userId="51bf2605-d7a3-4fb3-afa6-560fadecf74a" providerId="ADAL" clId="{2DD90352-3595-4A9B-B987-D4EBE97CAD46}" dt="2020-10-07T13:16:13" v="1026" actId="20577"/>
          <ac:spMkLst>
            <pc:docMk/>
            <pc:sldMk cId="3105767943" sldId="356"/>
            <ac:spMk id="7" creationId="{D9E4DDE4-E659-46F7-9778-69838B26318B}"/>
          </ac:spMkLst>
        </pc:spChg>
        <pc:spChg chg="mod">
          <ac:chgData name="Johannes, Suzie" userId="51bf2605-d7a3-4fb3-afa6-560fadecf74a" providerId="ADAL" clId="{2DD90352-3595-4A9B-B987-D4EBE97CAD46}" dt="2020-10-07T13:14:28.057" v="494" actId="20577"/>
          <ac:spMkLst>
            <pc:docMk/>
            <pc:sldMk cId="3105767943" sldId="356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2DD90352-3595-4A9B-B987-D4EBE97CAD46}" dt="2020-10-07T13:19:02.545" v="1641" actId="20577"/>
        <pc:sldMkLst>
          <pc:docMk/>
          <pc:sldMk cId="3704369993" sldId="357"/>
        </pc:sldMkLst>
        <pc:spChg chg="mod">
          <ac:chgData name="Johannes, Suzie" userId="51bf2605-d7a3-4fb3-afa6-560fadecf74a" providerId="ADAL" clId="{2DD90352-3595-4A9B-B987-D4EBE97CAD46}" dt="2020-10-07T13:19:02.545" v="1641" actId="20577"/>
          <ac:spMkLst>
            <pc:docMk/>
            <pc:sldMk cId="3704369993" sldId="357"/>
            <ac:spMk id="7" creationId="{D9E4DDE4-E659-46F7-9778-69838B26318B}"/>
          </ac:spMkLst>
        </pc:spChg>
        <pc:spChg chg="mod">
          <ac:chgData name="Johannes, Suzie" userId="51bf2605-d7a3-4fb3-afa6-560fadecf74a" providerId="ADAL" clId="{2DD90352-3595-4A9B-B987-D4EBE97CAD46}" dt="2020-10-07T13:16:49.340" v="1110" actId="20577"/>
          <ac:spMkLst>
            <pc:docMk/>
            <pc:sldMk cId="3704369993" sldId="357"/>
            <ac:spMk id="198" creationId="{00000000-0000-0000-0000-000000000000}"/>
          </ac:spMkLst>
        </pc:spChg>
      </pc:sldChg>
      <pc:sldChg chg="delSp modSp add mod ord">
        <pc:chgData name="Johannes, Suzie" userId="51bf2605-d7a3-4fb3-afa6-560fadecf74a" providerId="ADAL" clId="{2DD90352-3595-4A9B-B987-D4EBE97CAD46}" dt="2020-10-07T18:07:36.372" v="1682" actId="478"/>
        <pc:sldMkLst>
          <pc:docMk/>
          <pc:sldMk cId="3812595393" sldId="358"/>
        </pc:sldMkLst>
        <pc:spChg chg="mod">
          <ac:chgData name="Johannes, Suzie" userId="51bf2605-d7a3-4fb3-afa6-560fadecf74a" providerId="ADAL" clId="{2DD90352-3595-4A9B-B987-D4EBE97CAD46}" dt="2020-10-07T18:07:32.233" v="1681" actId="6549"/>
          <ac:spMkLst>
            <pc:docMk/>
            <pc:sldMk cId="3812595393" sldId="358"/>
            <ac:spMk id="2" creationId="{00000000-0000-0000-0000-000000000000}"/>
          </ac:spMkLst>
        </pc:spChg>
        <pc:spChg chg="del">
          <ac:chgData name="Johannes, Suzie" userId="51bf2605-d7a3-4fb3-afa6-560fadecf74a" providerId="ADAL" clId="{2DD90352-3595-4A9B-B987-D4EBE97CAD46}" dt="2020-10-07T18:07:36.372" v="1682" actId="478"/>
          <ac:spMkLst>
            <pc:docMk/>
            <pc:sldMk cId="3812595393" sldId="358"/>
            <ac:spMk id="3" creationId="{B6EFBB58-CA3F-4C55-A303-AC18325D4BDE}"/>
          </ac:spMkLst>
        </pc:spChg>
      </pc:sldChg>
      <pc:sldChg chg="modSp add mod">
        <pc:chgData name="Johannes, Suzie" userId="51bf2605-d7a3-4fb3-afa6-560fadecf74a" providerId="ADAL" clId="{2DD90352-3595-4A9B-B987-D4EBE97CAD46}" dt="2020-10-07T18:13:19.125" v="1773" actId="20577"/>
        <pc:sldMkLst>
          <pc:docMk/>
          <pc:sldMk cId="3532873659" sldId="359"/>
        </pc:sldMkLst>
        <pc:spChg chg="mod">
          <ac:chgData name="Johannes, Suzie" userId="51bf2605-d7a3-4fb3-afa6-560fadecf74a" providerId="ADAL" clId="{2DD90352-3595-4A9B-B987-D4EBE97CAD46}" dt="2020-10-07T18:13:19.125" v="1773" actId="20577"/>
          <ac:spMkLst>
            <pc:docMk/>
            <pc:sldMk cId="3532873659" sldId="359"/>
            <ac:spMk id="7" creationId="{D9E4DDE4-E659-46F7-9778-69838B26318B}"/>
          </ac:spMkLst>
        </pc:spChg>
        <pc:spChg chg="mod">
          <ac:chgData name="Johannes, Suzie" userId="51bf2605-d7a3-4fb3-afa6-560fadecf74a" providerId="ADAL" clId="{2DD90352-3595-4A9B-B987-D4EBE97CAD46}" dt="2020-10-07T18:13:08.202" v="1761" actId="20577"/>
          <ac:spMkLst>
            <pc:docMk/>
            <pc:sldMk cId="3532873659" sldId="359"/>
            <ac:spMk id="198" creationId="{00000000-0000-0000-0000-000000000000}"/>
          </ac:spMkLst>
        </pc:spChg>
      </pc:sldChg>
      <pc:sldMasterChg chg="modSldLayout">
        <pc:chgData name="Johannes, Suzie" userId="51bf2605-d7a3-4fb3-afa6-560fadecf74a" providerId="ADAL" clId="{2DD90352-3595-4A9B-B987-D4EBE97CAD46}" dt="2020-10-07T13:10:50.691" v="425" actId="207"/>
        <pc:sldMasterMkLst>
          <pc:docMk/>
          <pc:sldMasterMk cId="0" sldId="2147483664"/>
        </pc:sldMasterMkLst>
        <pc:sldLayoutChg chg="modSp mod">
          <pc:chgData name="Johannes, Suzie" userId="51bf2605-d7a3-4fb3-afa6-560fadecf74a" providerId="ADAL" clId="{2DD90352-3595-4A9B-B987-D4EBE97CAD46}" dt="2020-10-07T13:05:39.423" v="41" actId="6549"/>
          <pc:sldLayoutMkLst>
            <pc:docMk/>
            <pc:sldMasterMk cId="0" sldId="2147483664"/>
            <pc:sldLayoutMk cId="0" sldId="2147483648"/>
          </pc:sldLayoutMkLst>
          <pc:spChg chg="mod">
            <ac:chgData name="Johannes, Suzie" userId="51bf2605-d7a3-4fb3-afa6-560fadecf74a" providerId="ADAL" clId="{2DD90352-3595-4A9B-B987-D4EBE97CAD46}" dt="2020-10-07T13:05:39.423" v="41" actId="6549"/>
            <ac:spMkLst>
              <pc:docMk/>
              <pc:sldMasterMk cId="0" sldId="2147483664"/>
              <pc:sldLayoutMk cId="0" sldId="2147483648"/>
              <ac:spMk id="20" creationId="{00000000-0000-0000-0000-000000000000}"/>
            </ac:spMkLst>
          </pc:spChg>
        </pc:sldLayoutChg>
        <pc:sldLayoutChg chg="addSp delSp mod">
          <pc:chgData name="Johannes, Suzie" userId="51bf2605-d7a3-4fb3-afa6-560fadecf74a" providerId="ADAL" clId="{2DD90352-3595-4A9B-B987-D4EBE97CAD46}" dt="2020-10-07T13:05:48.770" v="43" actId="22"/>
          <pc:sldLayoutMkLst>
            <pc:docMk/>
            <pc:sldMasterMk cId="0" sldId="2147483664"/>
            <pc:sldLayoutMk cId="0" sldId="2147483649"/>
          </pc:sldLayoutMkLst>
          <pc:spChg chg="del">
            <ac:chgData name="Johannes, Suzie" userId="51bf2605-d7a3-4fb3-afa6-560fadecf74a" providerId="ADAL" clId="{2DD90352-3595-4A9B-B987-D4EBE97CAD46}" dt="2020-10-07T13:05:47.891" v="42" actId="478"/>
            <ac:spMkLst>
              <pc:docMk/>
              <pc:sldMasterMk cId="0" sldId="2147483664"/>
              <pc:sldLayoutMk cId="0" sldId="2147483649"/>
              <ac:spMk id="2" creationId="{B8A06121-1AA1-47C4-8003-F58A85695CE9}"/>
            </ac:spMkLst>
          </pc:spChg>
          <pc:spChg chg="add">
            <ac:chgData name="Johannes, Suzie" userId="51bf2605-d7a3-4fb3-afa6-560fadecf74a" providerId="ADAL" clId="{2DD90352-3595-4A9B-B987-D4EBE97CAD46}" dt="2020-10-07T13:05:48.770" v="43" actId="22"/>
            <ac:spMkLst>
              <pc:docMk/>
              <pc:sldMasterMk cId="0" sldId="2147483664"/>
              <pc:sldLayoutMk cId="0" sldId="2147483649"/>
              <ac:spMk id="3" creationId="{76CB4BBD-D215-402A-8E85-99ABA98183AC}"/>
            </ac:spMkLst>
          </pc:spChg>
        </pc:sldLayoutChg>
        <pc:sldLayoutChg chg="modSp mod">
          <pc:chgData name="Johannes, Suzie" userId="51bf2605-d7a3-4fb3-afa6-560fadecf74a" providerId="ADAL" clId="{2DD90352-3595-4A9B-B987-D4EBE97CAD46}" dt="2020-10-07T13:10:50.691" v="425" actId="207"/>
          <pc:sldLayoutMkLst>
            <pc:docMk/>
            <pc:sldMasterMk cId="0" sldId="2147483664"/>
            <pc:sldLayoutMk cId="2731317736" sldId="2147483687"/>
          </pc:sldLayoutMkLst>
          <pc:spChg chg="mod">
            <ac:chgData name="Johannes, Suzie" userId="51bf2605-d7a3-4fb3-afa6-560fadecf74a" providerId="ADAL" clId="{2DD90352-3595-4A9B-B987-D4EBE97CAD46}" dt="2020-10-07T13:10:50.691" v="425" actId="207"/>
            <ac:spMkLst>
              <pc:docMk/>
              <pc:sldMasterMk cId="0" sldId="2147483664"/>
              <pc:sldLayoutMk cId="2731317736" sldId="2147483687"/>
              <ac:spMk id="165" creationId="{00000000-0000-0000-0000-000000000000}"/>
            </ac:spMkLst>
          </pc:spChg>
        </pc:sldLayoutChg>
      </pc:sldMasterChg>
      <pc:sldMasterChg chg="del delSldLayout">
        <pc:chgData name="Johannes, Suzie" userId="51bf2605-d7a3-4fb3-afa6-560fadecf74a" providerId="ADAL" clId="{2DD90352-3595-4A9B-B987-D4EBE97CAD46}" dt="2020-10-07T18:12:13.069" v="1706" actId="47"/>
        <pc:sldMasterMkLst>
          <pc:docMk/>
          <pc:sldMasterMk cId="2010283017" sldId="2147483689"/>
        </pc:sldMasterMkLst>
        <pc:sldLayoutChg chg="del">
          <pc:chgData name="Johannes, Suzie" userId="51bf2605-d7a3-4fb3-afa6-560fadecf74a" providerId="ADAL" clId="{2DD90352-3595-4A9B-B987-D4EBE97CAD46}" dt="2020-10-07T18:12:13.069" v="1706" actId="47"/>
          <pc:sldLayoutMkLst>
            <pc:docMk/>
            <pc:sldMasterMk cId="2010283017" sldId="2147483689"/>
            <pc:sldLayoutMk cId="2845384404" sldId="2147483690"/>
          </pc:sldLayoutMkLst>
        </pc:sldLayoutChg>
      </pc:sldMasterChg>
    </pc:docChg>
  </pc:docChgLst>
  <pc:docChgLst>
    <pc:chgData name="Johannes, Suzie" userId="51bf2605-d7a3-4fb3-afa6-560fadecf74a" providerId="ADAL" clId="{2AAC41C3-FFC8-44D3-917F-4C99A73C727A}"/>
    <pc:docChg chg="undo redo custSel addSld delSld modSld sldOrd modMainMaster">
      <pc:chgData name="Johannes, Suzie" userId="51bf2605-d7a3-4fb3-afa6-560fadecf74a" providerId="ADAL" clId="{2AAC41C3-FFC8-44D3-917F-4C99A73C727A}" dt="2021-04-01T21:16:02.681" v="689" actId="20577"/>
      <pc:docMkLst>
        <pc:docMk/>
      </pc:docMkLst>
      <pc:sldChg chg="modSp mod">
        <pc:chgData name="Johannes, Suzie" userId="51bf2605-d7a3-4fb3-afa6-560fadecf74a" providerId="ADAL" clId="{2AAC41C3-FFC8-44D3-917F-4C99A73C727A}" dt="2021-04-01T21:03:08.365" v="527" actId="20577"/>
        <pc:sldMkLst>
          <pc:docMk/>
          <pc:sldMk cId="0" sldId="257"/>
        </pc:sldMkLst>
        <pc:spChg chg="mod">
          <ac:chgData name="Johannes, Suzie" userId="51bf2605-d7a3-4fb3-afa6-560fadecf74a" providerId="ADAL" clId="{2AAC41C3-FFC8-44D3-917F-4C99A73C727A}" dt="2021-04-01T21:03:08.365" v="527" actId="20577"/>
          <ac:spMkLst>
            <pc:docMk/>
            <pc:sldMk cId="0" sldId="257"/>
            <ac:spMk id="183" creationId="{00000000-0000-0000-0000-000000000000}"/>
          </ac:spMkLst>
        </pc:spChg>
      </pc:sldChg>
      <pc:sldChg chg="modSp mod">
        <pc:chgData name="Johannes, Suzie" userId="51bf2605-d7a3-4fb3-afa6-560fadecf74a" providerId="ADAL" clId="{2AAC41C3-FFC8-44D3-917F-4C99A73C727A}" dt="2021-04-01T21:15:56.418" v="688" actId="403"/>
        <pc:sldMkLst>
          <pc:docMk/>
          <pc:sldMk cId="1463753399" sldId="307"/>
        </pc:sldMkLst>
        <pc:spChg chg="mod">
          <ac:chgData name="Johannes, Suzie" userId="51bf2605-d7a3-4fb3-afa6-560fadecf74a" providerId="ADAL" clId="{2AAC41C3-FFC8-44D3-917F-4C99A73C727A}" dt="2021-04-01T21:15:56.418" v="688" actId="403"/>
          <ac:spMkLst>
            <pc:docMk/>
            <pc:sldMk cId="1463753399" sldId="307"/>
            <ac:spMk id="7" creationId="{D9E4DDE4-E659-46F7-9778-69838B26318B}"/>
          </ac:spMkLst>
        </pc:spChg>
      </pc:sldChg>
      <pc:sldChg chg="del">
        <pc:chgData name="Johannes, Suzie" userId="51bf2605-d7a3-4fb3-afa6-560fadecf74a" providerId="ADAL" clId="{2AAC41C3-FFC8-44D3-917F-4C99A73C727A}" dt="2021-03-31T18:02:16.660" v="156" actId="47"/>
        <pc:sldMkLst>
          <pc:docMk/>
          <pc:sldMk cId="3969581025" sldId="355"/>
        </pc:sldMkLst>
      </pc:sldChg>
      <pc:sldChg chg="del">
        <pc:chgData name="Johannes, Suzie" userId="51bf2605-d7a3-4fb3-afa6-560fadecf74a" providerId="ADAL" clId="{2AAC41C3-FFC8-44D3-917F-4C99A73C727A}" dt="2021-03-31T18:02:18.778" v="158" actId="47"/>
        <pc:sldMkLst>
          <pc:docMk/>
          <pc:sldMk cId="2423016092" sldId="357"/>
        </pc:sldMkLst>
      </pc:sldChg>
      <pc:sldChg chg="modSp mod">
        <pc:chgData name="Johannes, Suzie" userId="51bf2605-d7a3-4fb3-afa6-560fadecf74a" providerId="ADAL" clId="{2AAC41C3-FFC8-44D3-917F-4C99A73C727A}" dt="2021-04-01T21:00:28.665" v="526" actId="403"/>
        <pc:sldMkLst>
          <pc:docMk/>
          <pc:sldMk cId="4020341941" sldId="358"/>
        </pc:sldMkLst>
        <pc:spChg chg="mod">
          <ac:chgData name="Johannes, Suzie" userId="51bf2605-d7a3-4fb3-afa6-560fadecf74a" providerId="ADAL" clId="{2AAC41C3-FFC8-44D3-917F-4C99A73C727A}" dt="2021-04-01T21:00:28.665" v="526" actId="403"/>
          <ac:spMkLst>
            <pc:docMk/>
            <pc:sldMk cId="4020341941" sldId="358"/>
            <ac:spMk id="3" creationId="{7D76802F-B0FA-45CA-A24D-27CAF1A84509}"/>
          </ac:spMkLst>
        </pc:spChg>
        <pc:spChg chg="mod">
          <ac:chgData name="Johannes, Suzie" userId="51bf2605-d7a3-4fb3-afa6-560fadecf74a" providerId="ADAL" clId="{2AAC41C3-FFC8-44D3-917F-4C99A73C727A}" dt="2021-04-01T20:59:59.768" v="517" actId="20577"/>
          <ac:spMkLst>
            <pc:docMk/>
            <pc:sldMk cId="4020341941" sldId="358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2AAC41C3-FFC8-44D3-917F-4C99A73C727A}" dt="2021-03-31T18:02:21.084" v="159" actId="47"/>
        <pc:sldMkLst>
          <pc:docMk/>
          <pc:sldMk cId="142621467" sldId="359"/>
        </pc:sldMkLst>
      </pc:sldChg>
      <pc:sldChg chg="del">
        <pc:chgData name="Johannes, Suzie" userId="51bf2605-d7a3-4fb3-afa6-560fadecf74a" providerId="ADAL" clId="{2AAC41C3-FFC8-44D3-917F-4C99A73C727A}" dt="2021-03-31T18:02:17.492" v="157" actId="47"/>
        <pc:sldMkLst>
          <pc:docMk/>
          <pc:sldMk cId="4216253799" sldId="360"/>
        </pc:sldMkLst>
      </pc:sldChg>
      <pc:sldChg chg="modSp mod ord">
        <pc:chgData name="Johannes, Suzie" userId="51bf2605-d7a3-4fb3-afa6-560fadecf74a" providerId="ADAL" clId="{2AAC41C3-FFC8-44D3-917F-4C99A73C727A}" dt="2021-04-01T21:16:02.681" v="689" actId="20577"/>
        <pc:sldMkLst>
          <pc:docMk/>
          <pc:sldMk cId="1802858410" sldId="361"/>
        </pc:sldMkLst>
        <pc:spChg chg="mod">
          <ac:chgData name="Johannes, Suzie" userId="51bf2605-d7a3-4fb3-afa6-560fadecf74a" providerId="ADAL" clId="{2AAC41C3-FFC8-44D3-917F-4C99A73C727A}" dt="2021-04-01T21:16:02.681" v="689" actId="20577"/>
          <ac:spMkLst>
            <pc:docMk/>
            <pc:sldMk cId="1802858410" sldId="361"/>
            <ac:spMk id="3" creationId="{5AB1670A-077A-43BD-96B5-2FE849ABC5A5}"/>
          </ac:spMkLst>
        </pc:spChg>
      </pc:sldChg>
      <pc:sldChg chg="add del">
        <pc:chgData name="Johannes, Suzie" userId="51bf2605-d7a3-4fb3-afa6-560fadecf74a" providerId="ADAL" clId="{2AAC41C3-FFC8-44D3-917F-4C99A73C727A}" dt="2021-03-31T18:03:43.730" v="289" actId="47"/>
        <pc:sldMkLst>
          <pc:docMk/>
          <pc:sldMk cId="836354681" sldId="362"/>
        </pc:sldMkLst>
      </pc:sldChg>
      <pc:sldChg chg="modSp add mod">
        <pc:chgData name="Johannes, Suzie" userId="51bf2605-d7a3-4fb3-afa6-560fadecf74a" providerId="ADAL" clId="{2AAC41C3-FFC8-44D3-917F-4C99A73C727A}" dt="2021-04-01T21:07:20.431" v="540" actId="20577"/>
        <pc:sldMkLst>
          <pc:docMk/>
          <pc:sldMk cId="2603235680" sldId="363"/>
        </pc:sldMkLst>
        <pc:spChg chg="mod">
          <ac:chgData name="Johannes, Suzie" userId="51bf2605-d7a3-4fb3-afa6-560fadecf74a" providerId="ADAL" clId="{2AAC41C3-FFC8-44D3-917F-4C99A73C727A}" dt="2021-04-01T21:07:20.431" v="540" actId="20577"/>
          <ac:spMkLst>
            <pc:docMk/>
            <pc:sldMk cId="2603235680" sldId="363"/>
            <ac:spMk id="3" creationId="{7D76802F-B0FA-45CA-A24D-27CAF1A84509}"/>
          </ac:spMkLst>
        </pc:spChg>
        <pc:spChg chg="mod">
          <ac:chgData name="Johannes, Suzie" userId="51bf2605-d7a3-4fb3-afa6-560fadecf74a" providerId="ADAL" clId="{2AAC41C3-FFC8-44D3-917F-4C99A73C727A}" dt="2021-04-01T21:00:03.861" v="518" actId="20577"/>
          <ac:spMkLst>
            <pc:docMk/>
            <pc:sldMk cId="2603235680" sldId="363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2AAC41C3-FFC8-44D3-917F-4C99A73C727A}" dt="2021-04-01T21:11:40.760" v="569" actId="20577"/>
        <pc:sldMkLst>
          <pc:docMk/>
          <pc:sldMk cId="81839448" sldId="364"/>
        </pc:sldMkLst>
        <pc:spChg chg="mod">
          <ac:chgData name="Johannes, Suzie" userId="51bf2605-d7a3-4fb3-afa6-560fadecf74a" providerId="ADAL" clId="{2AAC41C3-FFC8-44D3-917F-4C99A73C727A}" dt="2021-04-01T21:11:40.760" v="569" actId="20577"/>
          <ac:spMkLst>
            <pc:docMk/>
            <pc:sldMk cId="81839448" sldId="364"/>
            <ac:spMk id="3" creationId="{7D76802F-B0FA-45CA-A24D-27CAF1A84509}"/>
          </ac:spMkLst>
        </pc:spChg>
        <pc:spChg chg="mod">
          <ac:chgData name="Johannes, Suzie" userId="51bf2605-d7a3-4fb3-afa6-560fadecf74a" providerId="ADAL" clId="{2AAC41C3-FFC8-44D3-917F-4C99A73C727A}" dt="2021-03-31T18:03:19.544" v="247" actId="20577"/>
          <ac:spMkLst>
            <pc:docMk/>
            <pc:sldMk cId="81839448" sldId="364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2AAC41C3-FFC8-44D3-917F-4C99A73C727A}" dt="2021-04-01T21:14:17.464" v="661" actId="20577"/>
        <pc:sldMkLst>
          <pc:docMk/>
          <pc:sldMk cId="1905316329" sldId="365"/>
        </pc:sldMkLst>
        <pc:spChg chg="mod">
          <ac:chgData name="Johannes, Suzie" userId="51bf2605-d7a3-4fb3-afa6-560fadecf74a" providerId="ADAL" clId="{2AAC41C3-FFC8-44D3-917F-4C99A73C727A}" dt="2021-04-01T21:14:17.464" v="661" actId="20577"/>
          <ac:spMkLst>
            <pc:docMk/>
            <pc:sldMk cId="1905316329" sldId="365"/>
            <ac:spMk id="3" creationId="{7D76802F-B0FA-45CA-A24D-27CAF1A84509}"/>
          </ac:spMkLst>
        </pc:spChg>
        <pc:spChg chg="mod">
          <ac:chgData name="Johannes, Suzie" userId="51bf2605-d7a3-4fb3-afa6-560fadecf74a" providerId="ADAL" clId="{2AAC41C3-FFC8-44D3-917F-4C99A73C727A}" dt="2021-03-31T18:04:00.168" v="320" actId="313"/>
          <ac:spMkLst>
            <pc:docMk/>
            <pc:sldMk cId="1905316329" sldId="365"/>
            <ac:spMk id="198" creationId="{00000000-0000-0000-0000-000000000000}"/>
          </ac:spMkLst>
        </pc:spChg>
      </pc:sldChg>
      <pc:sldMasterChg chg="modSldLayout">
        <pc:chgData name="Johannes, Suzie" userId="51bf2605-d7a3-4fb3-afa6-560fadecf74a" providerId="ADAL" clId="{2AAC41C3-FFC8-44D3-917F-4C99A73C727A}" dt="2021-03-31T17:56:32.939" v="8"/>
        <pc:sldMasterMkLst>
          <pc:docMk/>
          <pc:sldMasterMk cId="0" sldId="2147483664"/>
        </pc:sldMasterMkLst>
        <pc:sldLayoutChg chg="modSp mod">
          <pc:chgData name="Johannes, Suzie" userId="51bf2605-d7a3-4fb3-afa6-560fadecf74a" providerId="ADAL" clId="{2AAC41C3-FFC8-44D3-917F-4C99A73C727A}" dt="2021-03-31T17:56:21.775" v="6" actId="20577"/>
          <pc:sldLayoutMkLst>
            <pc:docMk/>
            <pc:sldMasterMk cId="0" sldId="2147483664"/>
            <pc:sldLayoutMk cId="0" sldId="2147483648"/>
          </pc:sldLayoutMkLst>
          <pc:spChg chg="mod">
            <ac:chgData name="Johannes, Suzie" userId="51bf2605-d7a3-4fb3-afa6-560fadecf74a" providerId="ADAL" clId="{2AAC41C3-FFC8-44D3-917F-4C99A73C727A}" dt="2021-03-31T17:56:21.775" v="6" actId="20577"/>
            <ac:spMkLst>
              <pc:docMk/>
              <pc:sldMasterMk cId="0" sldId="2147483664"/>
              <pc:sldLayoutMk cId="0" sldId="2147483648"/>
              <ac:spMk id="20" creationId="{00000000-0000-0000-0000-000000000000}"/>
            </ac:spMkLst>
          </pc:spChg>
        </pc:sldLayoutChg>
        <pc:sldLayoutChg chg="addSp delSp modSp mod">
          <pc:chgData name="Johannes, Suzie" userId="51bf2605-d7a3-4fb3-afa6-560fadecf74a" providerId="ADAL" clId="{2AAC41C3-FFC8-44D3-917F-4C99A73C727A}" dt="2021-03-31T17:56:32.939" v="8"/>
          <pc:sldLayoutMkLst>
            <pc:docMk/>
            <pc:sldMasterMk cId="0" sldId="2147483664"/>
            <pc:sldLayoutMk cId="0" sldId="2147483649"/>
          </pc:sldLayoutMkLst>
          <pc:spChg chg="del">
            <ac:chgData name="Johannes, Suzie" userId="51bf2605-d7a3-4fb3-afa6-560fadecf74a" providerId="ADAL" clId="{2AAC41C3-FFC8-44D3-917F-4C99A73C727A}" dt="2021-03-31T17:56:31.902" v="7" actId="478"/>
            <ac:spMkLst>
              <pc:docMk/>
              <pc:sldMasterMk cId="0" sldId="2147483664"/>
              <pc:sldLayoutMk cId="0" sldId="2147483649"/>
              <ac:spMk id="12" creationId="{EBADF00C-EAA5-4E18-8F38-DCA814967B5A}"/>
            </ac:spMkLst>
          </pc:spChg>
          <pc:spChg chg="add mod">
            <ac:chgData name="Johannes, Suzie" userId="51bf2605-d7a3-4fb3-afa6-560fadecf74a" providerId="ADAL" clId="{2AAC41C3-FFC8-44D3-917F-4C99A73C727A}" dt="2021-03-31T17:56:32.939" v="8"/>
            <ac:spMkLst>
              <pc:docMk/>
              <pc:sldMasterMk cId="0" sldId="2147483664"/>
              <pc:sldLayoutMk cId="0" sldId="2147483649"/>
              <ac:spMk id="13" creationId="{C9B81892-A936-421B-B455-3EEDABEE1F50}"/>
            </ac:spMkLst>
          </pc:spChg>
        </pc:sldLayoutChg>
      </pc:sldMasterChg>
    </pc:docChg>
  </pc:docChgLst>
  <pc:docChgLst>
    <pc:chgData name="Roderick, Thomas" userId="S::roderick@home.ku.edu::89b3133a-e4c2-4949-b0c9-5010e36f8a92" providerId="AD" clId="Web-{1BD31BF0-AB27-5AAF-6AC1-4B34E15D3AA7}"/>
    <pc:docChg chg="modSld">
      <pc:chgData name="Roderick, Thomas" userId="S::roderick@home.ku.edu::89b3133a-e4c2-4949-b0c9-5010e36f8a92" providerId="AD" clId="Web-{1BD31BF0-AB27-5AAF-6AC1-4B34E15D3AA7}" dt="2020-09-22T19:54:34.552" v="681" actId="20577"/>
      <pc:docMkLst>
        <pc:docMk/>
      </pc:docMkLst>
      <pc:sldChg chg="modSp">
        <pc:chgData name="Roderick, Thomas" userId="S::roderick@home.ku.edu::89b3133a-e4c2-4949-b0c9-5010e36f8a92" providerId="AD" clId="Web-{1BD31BF0-AB27-5AAF-6AC1-4B34E15D3AA7}" dt="2020-09-22T19:49:57.023" v="479" actId="20577"/>
        <pc:sldMkLst>
          <pc:docMk/>
          <pc:sldMk cId="3242598414" sldId="326"/>
        </pc:sldMkLst>
        <pc:spChg chg="mod">
          <ac:chgData name="Roderick, Thomas" userId="S::roderick@home.ku.edu::89b3133a-e4c2-4949-b0c9-5010e36f8a92" providerId="AD" clId="Web-{1BD31BF0-AB27-5AAF-6AC1-4B34E15D3AA7}" dt="2020-09-22T19:49:57.023" v="479" actId="20577"/>
          <ac:spMkLst>
            <pc:docMk/>
            <pc:sldMk cId="3242598414" sldId="326"/>
            <ac:spMk id="7" creationId="{D9E4DDE4-E659-46F7-9778-69838B26318B}"/>
          </ac:spMkLst>
        </pc:spChg>
      </pc:sldChg>
      <pc:sldChg chg="modSp">
        <pc:chgData name="Roderick, Thomas" userId="S::roderick@home.ku.edu::89b3133a-e4c2-4949-b0c9-5010e36f8a92" providerId="AD" clId="Web-{1BD31BF0-AB27-5AAF-6AC1-4B34E15D3AA7}" dt="2020-09-22T19:54:34.552" v="681" actId="20577"/>
        <pc:sldMkLst>
          <pc:docMk/>
          <pc:sldMk cId="876661161" sldId="328"/>
        </pc:sldMkLst>
        <pc:spChg chg="mod">
          <ac:chgData name="Roderick, Thomas" userId="S::roderick@home.ku.edu::89b3133a-e4c2-4949-b0c9-5010e36f8a92" providerId="AD" clId="Web-{1BD31BF0-AB27-5AAF-6AC1-4B34E15D3AA7}" dt="2020-09-22T19:54:34.552" v="681" actId="20577"/>
          <ac:spMkLst>
            <pc:docMk/>
            <pc:sldMk cId="876661161" sldId="328"/>
            <ac:spMk id="7" creationId="{D9E4DDE4-E659-46F7-9778-69838B26318B}"/>
          </ac:spMkLst>
        </pc:spChg>
      </pc:sldChg>
    </pc:docChg>
  </pc:docChgLst>
  <pc:docChgLst>
    <pc:chgData name="Coffman, Jake Marvin" userId="S::jcoffman@home.ku.edu::e6e4aa30-97cc-42d8-980c-d8dca5d81416" providerId="AD" clId="Web-{9ABA32B2-25EE-4540-9590-A3CCC4F7D2D3}"/>
    <pc:docChg chg="modSld">
      <pc:chgData name="Coffman, Jake Marvin" userId="S::jcoffman@home.ku.edu::e6e4aa30-97cc-42d8-980c-d8dca5d81416" providerId="AD" clId="Web-{9ABA32B2-25EE-4540-9590-A3CCC4F7D2D3}" dt="2020-09-24T15:28:39.890" v="209" actId="20577"/>
      <pc:docMkLst>
        <pc:docMk/>
      </pc:docMkLst>
      <pc:sldChg chg="modSp">
        <pc:chgData name="Coffman, Jake Marvin" userId="S::jcoffman@home.ku.edu::e6e4aa30-97cc-42d8-980c-d8dca5d81416" providerId="AD" clId="Web-{9ABA32B2-25EE-4540-9590-A3CCC4F7D2D3}" dt="2020-09-24T15:28:39.890" v="209" actId="20577"/>
        <pc:sldMkLst>
          <pc:docMk/>
          <pc:sldMk cId="3261223048" sldId="323"/>
        </pc:sldMkLst>
        <pc:spChg chg="mod">
          <ac:chgData name="Coffman, Jake Marvin" userId="S::jcoffman@home.ku.edu::e6e4aa30-97cc-42d8-980c-d8dca5d81416" providerId="AD" clId="Web-{9ABA32B2-25EE-4540-9590-A3CCC4F7D2D3}" dt="2020-09-24T15:28:39.890" v="209" actId="20577"/>
          <ac:spMkLst>
            <pc:docMk/>
            <pc:sldMk cId="3261223048" sldId="323"/>
            <ac:spMk id="7" creationId="{D9E4DDE4-E659-46F7-9778-69838B26318B}"/>
          </ac:spMkLst>
        </pc:spChg>
      </pc:sldChg>
    </pc:docChg>
  </pc:docChgLst>
  <pc:docChgLst>
    <pc:chgData name="Johannes, Suzie" userId="S::sjohannes@home.ku.edu::51bf2605-d7a3-4fb3-afa6-560fadecf74a" providerId="AD" clId="Web-{7A1A527E-3D6B-4580-8404-DEC40DE29785}"/>
    <pc:docChg chg="modSld">
      <pc:chgData name="Johannes, Suzie" userId="S::sjohannes@home.ku.edu::51bf2605-d7a3-4fb3-afa6-560fadecf74a" providerId="AD" clId="Web-{7A1A527E-3D6B-4580-8404-DEC40DE29785}" dt="2021-04-08T18:27:46.764" v="56" actId="20577"/>
      <pc:docMkLst>
        <pc:docMk/>
      </pc:docMkLst>
      <pc:sldChg chg="modSp">
        <pc:chgData name="Johannes, Suzie" userId="S::sjohannes@home.ku.edu::51bf2605-d7a3-4fb3-afa6-560fadecf74a" providerId="AD" clId="Web-{7A1A527E-3D6B-4580-8404-DEC40DE29785}" dt="2021-04-08T18:27:46.764" v="56" actId="20577"/>
        <pc:sldMkLst>
          <pc:docMk/>
          <pc:sldMk cId="1463753399" sldId="307"/>
        </pc:sldMkLst>
        <pc:spChg chg="mod">
          <ac:chgData name="Johannes, Suzie" userId="S::sjohannes@home.ku.edu::51bf2605-d7a3-4fb3-afa6-560fadecf74a" providerId="AD" clId="Web-{7A1A527E-3D6B-4580-8404-DEC40DE29785}" dt="2021-04-08T18:27:46.764" v="56" actId="20577"/>
          <ac:spMkLst>
            <pc:docMk/>
            <pc:sldMk cId="1463753399" sldId="307"/>
            <ac:spMk id="7" creationId="{D9E4DDE4-E659-46F7-9778-69838B26318B}"/>
          </ac:spMkLst>
        </pc:spChg>
      </pc:sldChg>
      <pc:sldChg chg="modSp">
        <pc:chgData name="Johannes, Suzie" userId="S::sjohannes@home.ku.edu::51bf2605-d7a3-4fb3-afa6-560fadecf74a" providerId="AD" clId="Web-{7A1A527E-3D6B-4580-8404-DEC40DE29785}" dt="2021-04-08T18:25:50.156" v="49" actId="14100"/>
        <pc:sldMkLst>
          <pc:docMk/>
          <pc:sldMk cId="4020341941" sldId="358"/>
        </pc:sldMkLst>
        <pc:spChg chg="mod">
          <ac:chgData name="Johannes, Suzie" userId="S::sjohannes@home.ku.edu::51bf2605-d7a3-4fb3-afa6-560fadecf74a" providerId="AD" clId="Web-{7A1A527E-3D6B-4580-8404-DEC40DE29785}" dt="2021-04-08T18:25:50.156" v="49" actId="14100"/>
          <ac:spMkLst>
            <pc:docMk/>
            <pc:sldMk cId="4020341941" sldId="358"/>
            <ac:spMk id="3" creationId="{7D76802F-B0FA-45CA-A24D-27CAF1A84509}"/>
          </ac:spMkLst>
        </pc:spChg>
      </pc:sldChg>
      <pc:sldChg chg="mod modShow">
        <pc:chgData name="Johannes, Suzie" userId="S::sjohannes@home.ku.edu::51bf2605-d7a3-4fb3-afa6-560fadecf74a" providerId="AD" clId="Web-{7A1A527E-3D6B-4580-8404-DEC40DE29785}" dt="2021-04-08T18:26:32.374" v="50"/>
        <pc:sldMkLst>
          <pc:docMk/>
          <pc:sldMk cId="1696912403" sldId="792"/>
        </pc:sldMkLst>
      </pc:sldChg>
      <pc:sldChg chg="mod modShow">
        <pc:chgData name="Johannes, Suzie" userId="S::sjohannes@home.ku.edu::51bf2605-d7a3-4fb3-afa6-560fadecf74a" providerId="AD" clId="Web-{7A1A527E-3D6B-4580-8404-DEC40DE29785}" dt="2021-04-08T18:26:34.562" v="51"/>
        <pc:sldMkLst>
          <pc:docMk/>
          <pc:sldMk cId="2530014875" sldId="793"/>
        </pc:sldMkLst>
      </pc:sldChg>
    </pc:docChg>
  </pc:docChgLst>
  <pc:docChgLst>
    <pc:chgData name="Johannes, Suzie" userId="S::sjohannes@home.ku.edu::51bf2605-d7a3-4fb3-afa6-560fadecf74a" providerId="AD" clId="Web-{871EEF02-1AC0-0307-2CE5-45DCC8E5C786}"/>
    <pc:docChg chg="modSld">
      <pc:chgData name="Johannes, Suzie" userId="S::sjohannes@home.ku.edu::51bf2605-d7a3-4fb3-afa6-560fadecf74a" providerId="AD" clId="Web-{871EEF02-1AC0-0307-2CE5-45DCC8E5C786}" dt="2021-04-09T19:20:46.814" v="14" actId="20577"/>
      <pc:docMkLst>
        <pc:docMk/>
      </pc:docMkLst>
      <pc:sldChg chg="modSp">
        <pc:chgData name="Johannes, Suzie" userId="S::sjohannes@home.ku.edu::51bf2605-d7a3-4fb3-afa6-560fadecf74a" providerId="AD" clId="Web-{871EEF02-1AC0-0307-2CE5-45DCC8E5C786}" dt="2021-04-09T19:20:46.814" v="14" actId="20577"/>
        <pc:sldMkLst>
          <pc:docMk/>
          <pc:sldMk cId="81839448" sldId="364"/>
        </pc:sldMkLst>
        <pc:spChg chg="mod">
          <ac:chgData name="Johannes, Suzie" userId="S::sjohannes@home.ku.edu::51bf2605-d7a3-4fb3-afa6-560fadecf74a" providerId="AD" clId="Web-{871EEF02-1AC0-0307-2CE5-45DCC8E5C786}" dt="2021-04-09T19:20:46.814" v="14" actId="20577"/>
          <ac:spMkLst>
            <pc:docMk/>
            <pc:sldMk cId="81839448" sldId="364"/>
            <ac:spMk id="3" creationId="{7D76802F-B0FA-45CA-A24D-27CAF1A84509}"/>
          </ac:spMkLst>
        </pc:spChg>
      </pc:sldChg>
    </pc:docChg>
  </pc:docChgLst>
  <pc:docChgLst>
    <pc:chgData name="Fugett, Julie C" userId="6c8755cc-ca27-4fdc-88e7-4ce4f5f44a50" providerId="ADAL" clId="{0C42F2A7-9BD5-450B-A255-22442C591E38}"/>
    <pc:docChg chg="custSel modSld">
      <pc:chgData name="Fugett, Julie C" userId="6c8755cc-ca27-4fdc-88e7-4ce4f5f44a50" providerId="ADAL" clId="{0C42F2A7-9BD5-450B-A255-22442C591E38}" dt="2020-09-24T16:53:50.669" v="1434" actId="20577"/>
      <pc:docMkLst>
        <pc:docMk/>
      </pc:docMkLst>
      <pc:sldChg chg="modSp mod">
        <pc:chgData name="Fugett, Julie C" userId="6c8755cc-ca27-4fdc-88e7-4ce4f5f44a50" providerId="ADAL" clId="{0C42F2A7-9BD5-450B-A255-22442C591E38}" dt="2020-09-24T16:48:14.759" v="504" actId="20577"/>
        <pc:sldMkLst>
          <pc:docMk/>
          <pc:sldMk cId="2690622138" sldId="334"/>
        </pc:sldMkLst>
        <pc:spChg chg="mod">
          <ac:chgData name="Fugett, Julie C" userId="6c8755cc-ca27-4fdc-88e7-4ce4f5f44a50" providerId="ADAL" clId="{0C42F2A7-9BD5-450B-A255-22442C591E38}" dt="2020-09-24T16:48:14.759" v="504" actId="20577"/>
          <ac:spMkLst>
            <pc:docMk/>
            <pc:sldMk cId="2690622138" sldId="334"/>
            <ac:spMk id="7" creationId="{D9E4DDE4-E659-46F7-9778-69838B26318B}"/>
          </ac:spMkLst>
        </pc:spChg>
      </pc:sldChg>
      <pc:sldChg chg="modSp mod">
        <pc:chgData name="Fugett, Julie C" userId="6c8755cc-ca27-4fdc-88e7-4ce4f5f44a50" providerId="ADAL" clId="{0C42F2A7-9BD5-450B-A255-22442C591E38}" dt="2020-09-24T16:53:50.669" v="1434" actId="20577"/>
        <pc:sldMkLst>
          <pc:docMk/>
          <pc:sldMk cId="1751232444" sldId="335"/>
        </pc:sldMkLst>
        <pc:spChg chg="mod">
          <ac:chgData name="Fugett, Julie C" userId="6c8755cc-ca27-4fdc-88e7-4ce4f5f44a50" providerId="ADAL" clId="{0C42F2A7-9BD5-450B-A255-22442C591E38}" dt="2020-09-24T16:53:50.669" v="1434" actId="20577"/>
          <ac:spMkLst>
            <pc:docMk/>
            <pc:sldMk cId="1751232444" sldId="335"/>
            <ac:spMk id="7" creationId="{D9E4DDE4-E659-46F7-9778-69838B26318B}"/>
          </ac:spMkLst>
        </pc:spChg>
      </pc:sldChg>
    </pc:docChg>
  </pc:docChgLst>
  <pc:docChgLst>
    <pc:chgData name="Caffey, Rob" userId="6307a57a-c5c8-419b-b12f-321c8388c883" providerId="ADAL" clId="{16431385-1901-E947-9579-BEE11244224D}"/>
    <pc:docChg chg="modSld">
      <pc:chgData name="Caffey, Rob" userId="6307a57a-c5c8-419b-b12f-321c8388c883" providerId="ADAL" clId="{16431385-1901-E947-9579-BEE11244224D}" dt="2020-09-24T13:21:33.884" v="242" actId="20577"/>
      <pc:docMkLst>
        <pc:docMk/>
      </pc:docMkLst>
      <pc:sldChg chg="addSp modSp mod">
        <pc:chgData name="Caffey, Rob" userId="6307a57a-c5c8-419b-b12f-321c8388c883" providerId="ADAL" clId="{16431385-1901-E947-9579-BEE11244224D}" dt="2020-09-24T13:20:47.489" v="162" actId="20577"/>
        <pc:sldMkLst>
          <pc:docMk/>
          <pc:sldMk cId="876661161" sldId="328"/>
        </pc:sldMkLst>
        <pc:spChg chg="mod">
          <ac:chgData name="Caffey, Rob" userId="6307a57a-c5c8-419b-b12f-321c8388c883" providerId="ADAL" clId="{16431385-1901-E947-9579-BEE11244224D}" dt="2020-09-24T13:20:47.489" v="162" actId="20577"/>
          <ac:spMkLst>
            <pc:docMk/>
            <pc:sldMk cId="876661161" sldId="328"/>
            <ac:spMk id="7" creationId="{D9E4DDE4-E659-46F7-9778-69838B26318B}"/>
          </ac:spMkLst>
        </pc:spChg>
        <pc:picChg chg="add mod">
          <ac:chgData name="Caffey, Rob" userId="6307a57a-c5c8-419b-b12f-321c8388c883" providerId="ADAL" clId="{16431385-1901-E947-9579-BEE11244224D}" dt="2020-09-24T13:20:17.966" v="149" actId="1076"/>
          <ac:picMkLst>
            <pc:docMk/>
            <pc:sldMk cId="876661161" sldId="328"/>
            <ac:picMk id="4" creationId="{8A663F5F-9DEA-4F41-9598-924716CE7E94}"/>
          </ac:picMkLst>
        </pc:picChg>
      </pc:sldChg>
      <pc:sldChg chg="modSp mod">
        <pc:chgData name="Caffey, Rob" userId="6307a57a-c5c8-419b-b12f-321c8388c883" providerId="ADAL" clId="{16431385-1901-E947-9579-BEE11244224D}" dt="2020-09-24T13:21:33.884" v="242" actId="20577"/>
        <pc:sldMkLst>
          <pc:docMk/>
          <pc:sldMk cId="3470615877" sldId="329"/>
        </pc:sldMkLst>
        <pc:spChg chg="mod">
          <ac:chgData name="Caffey, Rob" userId="6307a57a-c5c8-419b-b12f-321c8388c883" providerId="ADAL" clId="{16431385-1901-E947-9579-BEE11244224D}" dt="2020-09-24T13:21:33.884" v="242" actId="20577"/>
          <ac:spMkLst>
            <pc:docMk/>
            <pc:sldMk cId="3470615877" sldId="329"/>
            <ac:spMk id="7" creationId="{D9E4DDE4-E659-46F7-9778-69838B26318B}"/>
          </ac:spMkLst>
        </pc:spChg>
      </pc:sldChg>
    </pc:docChg>
  </pc:docChgLst>
  <pc:docChgLst>
    <pc:chgData name="Roderick, Thomas" userId="S::roderick@home.ku.edu::89b3133a-e4c2-4949-b0c9-5010e36f8a92" providerId="AD" clId="Web-{B2630FF2-ADA0-ADCD-FC6B-CC639B0EE4ED}"/>
    <pc:docChg chg="modSld">
      <pc:chgData name="Roderick, Thomas" userId="S::roderick@home.ku.edu::89b3133a-e4c2-4949-b0c9-5010e36f8a92" providerId="AD" clId="Web-{B2630FF2-ADA0-ADCD-FC6B-CC639B0EE4ED}" dt="2021-03-05T20:06:47.713" v="129" actId="20577"/>
      <pc:docMkLst>
        <pc:docMk/>
      </pc:docMkLst>
      <pc:sldChg chg="modSp">
        <pc:chgData name="Roderick, Thomas" userId="S::roderick@home.ku.edu::89b3133a-e4c2-4949-b0c9-5010e36f8a92" providerId="AD" clId="Web-{B2630FF2-ADA0-ADCD-FC6B-CC639B0EE4ED}" dt="2021-03-05T20:06:47.713" v="129" actId="20577"/>
        <pc:sldMkLst>
          <pc:docMk/>
          <pc:sldMk cId="4020341941" sldId="358"/>
        </pc:sldMkLst>
        <pc:spChg chg="mod">
          <ac:chgData name="Roderick, Thomas" userId="S::roderick@home.ku.edu::89b3133a-e4c2-4949-b0c9-5010e36f8a92" providerId="AD" clId="Web-{B2630FF2-ADA0-ADCD-FC6B-CC639B0EE4ED}" dt="2021-03-05T19:29:18.436" v="127" actId="20577"/>
          <ac:spMkLst>
            <pc:docMk/>
            <pc:sldMk cId="4020341941" sldId="358"/>
            <ac:spMk id="3" creationId="{7D76802F-B0FA-45CA-A24D-27CAF1A84509}"/>
          </ac:spMkLst>
        </pc:spChg>
        <pc:spChg chg="mod">
          <ac:chgData name="Roderick, Thomas" userId="S::roderick@home.ku.edu::89b3133a-e4c2-4949-b0c9-5010e36f8a92" providerId="AD" clId="Web-{B2630FF2-ADA0-ADCD-FC6B-CC639B0EE4ED}" dt="2021-03-05T20:06:47.713" v="129" actId="20577"/>
          <ac:spMkLst>
            <pc:docMk/>
            <pc:sldMk cId="4020341941" sldId="358"/>
            <ac:spMk id="198" creationId="{00000000-0000-0000-0000-000000000000}"/>
          </ac:spMkLst>
        </pc:spChg>
      </pc:sldChg>
    </pc:docChg>
  </pc:docChgLst>
  <pc:docChgLst>
    <pc:chgData name="Johannes, Suzie" userId="51bf2605-d7a3-4fb3-afa6-560fadecf74a" providerId="ADAL" clId="{4076E691-ECED-41C0-893D-B9D0229F8E3A}"/>
    <pc:docChg chg="undo custSel addSld delSld modSld sldOrd modMainMaster">
      <pc:chgData name="Johannes, Suzie" userId="51bf2605-d7a3-4fb3-afa6-560fadecf74a" providerId="ADAL" clId="{4076E691-ECED-41C0-893D-B9D0229F8E3A}" dt="2020-11-06T14:49:24.290" v="1866" actId="20577"/>
      <pc:docMkLst>
        <pc:docMk/>
      </pc:docMkLst>
      <pc:sldChg chg="modSp mod">
        <pc:chgData name="Johannes, Suzie" userId="51bf2605-d7a3-4fb3-afa6-560fadecf74a" providerId="ADAL" clId="{4076E691-ECED-41C0-893D-B9D0229F8E3A}" dt="2020-11-03T19:55:13.162" v="806" actId="20577"/>
        <pc:sldMkLst>
          <pc:docMk/>
          <pc:sldMk cId="0" sldId="257"/>
        </pc:sldMkLst>
        <pc:spChg chg="mod">
          <ac:chgData name="Johannes, Suzie" userId="51bf2605-d7a3-4fb3-afa6-560fadecf74a" providerId="ADAL" clId="{4076E691-ECED-41C0-893D-B9D0229F8E3A}" dt="2020-11-03T19:55:13.162" v="806" actId="20577"/>
          <ac:spMkLst>
            <pc:docMk/>
            <pc:sldMk cId="0" sldId="257"/>
            <ac:spMk id="183" creationId="{00000000-0000-0000-0000-000000000000}"/>
          </ac:spMkLst>
        </pc:spChg>
      </pc:sldChg>
      <pc:sldChg chg="addSp modSp add mod">
        <pc:chgData name="Johannes, Suzie" userId="51bf2605-d7a3-4fb3-afa6-560fadecf74a" providerId="ADAL" clId="{4076E691-ECED-41C0-893D-B9D0229F8E3A}" dt="2020-11-06T14:34:52.735" v="1807" actId="1076"/>
        <pc:sldMkLst>
          <pc:docMk/>
          <pc:sldMk cId="0" sldId="258"/>
        </pc:sldMkLst>
        <pc:spChg chg="mod">
          <ac:chgData name="Johannes, Suzie" userId="51bf2605-d7a3-4fb3-afa6-560fadecf74a" providerId="ADAL" clId="{4076E691-ECED-41C0-893D-B9D0229F8E3A}" dt="2020-11-06T14:34:52.735" v="1807" actId="1076"/>
          <ac:spMkLst>
            <pc:docMk/>
            <pc:sldMk cId="0" sldId="258"/>
            <ac:spMk id="998" creationId="{00000000-0000-0000-0000-000000000000}"/>
          </ac:spMkLst>
        </pc:spChg>
        <pc:picChg chg="add">
          <ac:chgData name="Johannes, Suzie" userId="51bf2605-d7a3-4fb3-afa6-560fadecf74a" providerId="ADAL" clId="{4076E691-ECED-41C0-893D-B9D0229F8E3A}" dt="2020-11-06T14:34:48.099" v="1806" actId="22"/>
          <ac:picMkLst>
            <pc:docMk/>
            <pc:sldMk cId="0" sldId="258"/>
            <ac:picMk id="2" creationId="{762D24E2-30C5-4436-BB52-CBA6875D559E}"/>
          </ac:picMkLst>
        </pc:picChg>
      </pc:sldChg>
      <pc:sldChg chg="addSp modSp add mod">
        <pc:chgData name="Johannes, Suzie" userId="51bf2605-d7a3-4fb3-afa6-560fadecf74a" providerId="ADAL" clId="{4076E691-ECED-41C0-893D-B9D0229F8E3A}" dt="2020-11-06T14:41:37.566" v="1823" actId="1076"/>
        <pc:sldMkLst>
          <pc:docMk/>
          <pc:sldMk cId="0" sldId="259"/>
        </pc:sldMkLst>
        <pc:picChg chg="add mod modCrop">
          <ac:chgData name="Johannes, Suzie" userId="51bf2605-d7a3-4fb3-afa6-560fadecf74a" providerId="ADAL" clId="{4076E691-ECED-41C0-893D-B9D0229F8E3A}" dt="2020-11-06T14:41:37.566" v="1823" actId="1076"/>
          <ac:picMkLst>
            <pc:docMk/>
            <pc:sldMk cId="0" sldId="259"/>
            <ac:picMk id="3" creationId="{22BE8EC0-24A0-45A3-831B-BA02405D29DC}"/>
          </ac:picMkLst>
        </pc:picChg>
      </pc:sldChg>
      <pc:sldChg chg="addSp modSp add mod">
        <pc:chgData name="Johannes, Suzie" userId="51bf2605-d7a3-4fb3-afa6-560fadecf74a" providerId="ADAL" clId="{4076E691-ECED-41C0-893D-B9D0229F8E3A}" dt="2020-11-06T14:43:18.714" v="1834" actId="1076"/>
        <pc:sldMkLst>
          <pc:docMk/>
          <pc:sldMk cId="0" sldId="260"/>
        </pc:sldMkLst>
        <pc:spChg chg="mod">
          <ac:chgData name="Johannes, Suzie" userId="51bf2605-d7a3-4fb3-afa6-560fadecf74a" providerId="ADAL" clId="{4076E691-ECED-41C0-893D-B9D0229F8E3A}" dt="2020-11-06T14:43:18.714" v="1834" actId="1076"/>
          <ac:spMkLst>
            <pc:docMk/>
            <pc:sldMk cId="0" sldId="260"/>
            <ac:spMk id="835" creationId="{00000000-0000-0000-0000-000000000000}"/>
          </ac:spMkLst>
        </pc:spChg>
        <pc:grpChg chg="mod">
          <ac:chgData name="Johannes, Suzie" userId="51bf2605-d7a3-4fb3-afa6-560fadecf74a" providerId="ADAL" clId="{4076E691-ECED-41C0-893D-B9D0229F8E3A}" dt="2020-11-06T14:43:11.374" v="1832" actId="14100"/>
          <ac:grpSpMkLst>
            <pc:docMk/>
            <pc:sldMk cId="0" sldId="260"/>
            <ac:grpSpMk id="837" creationId="{95657B8C-385D-4160-9BB9-9D6EE534A826}"/>
          </ac:grpSpMkLst>
        </pc:grpChg>
        <pc:picChg chg="add mod">
          <ac:chgData name="Johannes, Suzie" userId="51bf2605-d7a3-4fb3-afa6-560fadecf74a" providerId="ADAL" clId="{4076E691-ECED-41C0-893D-B9D0229F8E3A}" dt="2020-11-06T14:43:15.958" v="1833" actId="1076"/>
          <ac:picMkLst>
            <pc:docMk/>
            <pc:sldMk cId="0" sldId="260"/>
            <ac:picMk id="3" creationId="{18A2DB3E-BD1E-4F6C-B709-403BA1F50EF1}"/>
          </ac:picMkLst>
        </pc:picChg>
      </pc:sldChg>
      <pc:sldChg chg="addSp modSp add mod ord">
        <pc:chgData name="Johannes, Suzie" userId="51bf2605-d7a3-4fb3-afa6-560fadecf74a" providerId="ADAL" clId="{4076E691-ECED-41C0-893D-B9D0229F8E3A}" dt="2020-11-06T14:44:38.389" v="1838" actId="1076"/>
        <pc:sldMkLst>
          <pc:docMk/>
          <pc:sldMk cId="0" sldId="261"/>
        </pc:sldMkLst>
        <pc:picChg chg="add mod">
          <ac:chgData name="Johannes, Suzie" userId="51bf2605-d7a3-4fb3-afa6-560fadecf74a" providerId="ADAL" clId="{4076E691-ECED-41C0-893D-B9D0229F8E3A}" dt="2020-11-06T14:44:38.389" v="1838" actId="1076"/>
          <ac:picMkLst>
            <pc:docMk/>
            <pc:sldMk cId="0" sldId="261"/>
            <ac:picMk id="2" creationId="{EFD3F0AD-F306-4C57-B200-9684659C921D}"/>
          </ac:picMkLst>
        </pc:picChg>
      </pc:sldChg>
      <pc:sldChg chg="addSp modSp add mod">
        <pc:chgData name="Johannes, Suzie" userId="51bf2605-d7a3-4fb3-afa6-560fadecf74a" providerId="ADAL" clId="{4076E691-ECED-41C0-893D-B9D0229F8E3A}" dt="2020-11-06T14:45:55.718" v="1845" actId="732"/>
        <pc:sldMkLst>
          <pc:docMk/>
          <pc:sldMk cId="0" sldId="262"/>
        </pc:sldMkLst>
        <pc:spChg chg="mod">
          <ac:chgData name="Johannes, Suzie" userId="51bf2605-d7a3-4fb3-afa6-560fadecf74a" providerId="ADAL" clId="{4076E691-ECED-41C0-893D-B9D0229F8E3A}" dt="2020-11-06T14:45:26.554" v="1842" actId="1076"/>
          <ac:spMkLst>
            <pc:docMk/>
            <pc:sldMk cId="0" sldId="262"/>
            <ac:spMk id="763" creationId="{00000000-0000-0000-0000-000000000000}"/>
          </ac:spMkLst>
        </pc:spChg>
        <pc:picChg chg="add mod modCrop">
          <ac:chgData name="Johannes, Suzie" userId="51bf2605-d7a3-4fb3-afa6-560fadecf74a" providerId="ADAL" clId="{4076E691-ECED-41C0-893D-B9D0229F8E3A}" dt="2020-11-06T14:45:55.718" v="1845" actId="732"/>
          <ac:picMkLst>
            <pc:docMk/>
            <pc:sldMk cId="0" sldId="262"/>
            <ac:picMk id="2" creationId="{66009BB5-42F4-44B4-B2AE-019EACC564DE}"/>
          </ac:picMkLst>
        </pc:picChg>
      </pc:sldChg>
      <pc:sldChg chg="addSp modSp add mod">
        <pc:chgData name="Johannes, Suzie" userId="51bf2605-d7a3-4fb3-afa6-560fadecf74a" providerId="ADAL" clId="{4076E691-ECED-41C0-893D-B9D0229F8E3A}" dt="2020-11-06T14:47:41.789" v="1855" actId="1076"/>
        <pc:sldMkLst>
          <pc:docMk/>
          <pc:sldMk cId="0" sldId="263"/>
        </pc:sldMkLst>
        <pc:spChg chg="mod">
          <ac:chgData name="Johannes, Suzie" userId="51bf2605-d7a3-4fb3-afa6-560fadecf74a" providerId="ADAL" clId="{4076E691-ECED-41C0-893D-B9D0229F8E3A}" dt="2020-11-06T14:47:19.548" v="1853" actId="1076"/>
          <ac:spMkLst>
            <pc:docMk/>
            <pc:sldMk cId="0" sldId="263"/>
            <ac:spMk id="632" creationId="{00000000-0000-0000-0000-000000000000}"/>
          </ac:spMkLst>
        </pc:spChg>
        <pc:picChg chg="add mod">
          <ac:chgData name="Johannes, Suzie" userId="51bf2605-d7a3-4fb3-afa6-560fadecf74a" providerId="ADAL" clId="{4076E691-ECED-41C0-893D-B9D0229F8E3A}" dt="2020-11-06T14:47:41.789" v="1855" actId="1076"/>
          <ac:picMkLst>
            <pc:docMk/>
            <pc:sldMk cId="0" sldId="263"/>
            <ac:picMk id="3" creationId="{CEB299D4-0548-415E-A53A-30C952BB75B7}"/>
          </ac:picMkLst>
        </pc:picChg>
      </pc:sldChg>
      <pc:sldChg chg="addSp modSp add mod">
        <pc:chgData name="Johannes, Suzie" userId="51bf2605-d7a3-4fb3-afa6-560fadecf74a" providerId="ADAL" clId="{4076E691-ECED-41C0-893D-B9D0229F8E3A}" dt="2020-11-06T14:48:15.703" v="1859" actId="14100"/>
        <pc:sldMkLst>
          <pc:docMk/>
          <pc:sldMk cId="0" sldId="264"/>
        </pc:sldMkLst>
        <pc:grpChg chg="mod">
          <ac:chgData name="Johannes, Suzie" userId="51bf2605-d7a3-4fb3-afa6-560fadecf74a" providerId="ADAL" clId="{4076E691-ECED-41C0-893D-B9D0229F8E3A}" dt="2020-11-06T14:48:15.703" v="1859" actId="14100"/>
          <ac:grpSpMkLst>
            <pc:docMk/>
            <pc:sldMk cId="0" sldId="264"/>
            <ac:grpSpMk id="955" creationId="{F917EF63-F482-44D9-AE8C-CAE283E2E121}"/>
          </ac:grpSpMkLst>
        </pc:grpChg>
        <pc:picChg chg="add ord">
          <ac:chgData name="Johannes, Suzie" userId="51bf2605-d7a3-4fb3-afa6-560fadecf74a" providerId="ADAL" clId="{4076E691-ECED-41C0-893D-B9D0229F8E3A}" dt="2020-11-06T14:48:01.103" v="1857" actId="167"/>
          <ac:picMkLst>
            <pc:docMk/>
            <pc:sldMk cId="0" sldId="264"/>
            <ac:picMk id="2" creationId="{A0D6467A-F2B3-4BE3-ADFA-812E355FF5D3}"/>
          </ac:picMkLst>
        </pc:picChg>
      </pc:sldChg>
      <pc:sldChg chg="add mod modShow">
        <pc:chgData name="Johannes, Suzie" userId="51bf2605-d7a3-4fb3-afa6-560fadecf74a" providerId="ADAL" clId="{4076E691-ECED-41C0-893D-B9D0229F8E3A}" dt="2020-11-06T14:48:55.072" v="1861" actId="729"/>
        <pc:sldMkLst>
          <pc:docMk/>
          <pc:sldMk cId="0" sldId="265"/>
        </pc:sldMkLst>
      </pc:sldChg>
      <pc:sldChg chg="add mod modShow">
        <pc:chgData name="Johannes, Suzie" userId="51bf2605-d7a3-4fb3-afa6-560fadecf74a" providerId="ADAL" clId="{4076E691-ECED-41C0-893D-B9D0229F8E3A}" dt="2020-11-06T14:48:59.441" v="1862" actId="729"/>
        <pc:sldMkLst>
          <pc:docMk/>
          <pc:sldMk cId="0" sldId="267"/>
        </pc:sldMkLst>
      </pc:sldChg>
      <pc:sldChg chg="add mod modShow">
        <pc:chgData name="Johannes, Suzie" userId="51bf2605-d7a3-4fb3-afa6-560fadecf74a" providerId="ADAL" clId="{4076E691-ECED-41C0-893D-B9D0229F8E3A}" dt="2020-11-06T14:49:12.983" v="1863" actId="729"/>
        <pc:sldMkLst>
          <pc:docMk/>
          <pc:sldMk cId="0" sldId="268"/>
        </pc:sldMkLst>
      </pc:sldChg>
      <pc:sldChg chg="add mod modShow">
        <pc:chgData name="Johannes, Suzie" userId="51bf2605-d7a3-4fb3-afa6-560fadecf74a" providerId="ADAL" clId="{4076E691-ECED-41C0-893D-B9D0229F8E3A}" dt="2020-11-06T14:49:17.386" v="1864" actId="729"/>
        <pc:sldMkLst>
          <pc:docMk/>
          <pc:sldMk cId="0" sldId="269"/>
        </pc:sldMkLst>
      </pc:sldChg>
      <pc:sldChg chg="add">
        <pc:chgData name="Johannes, Suzie" userId="51bf2605-d7a3-4fb3-afa6-560fadecf74a" providerId="ADAL" clId="{4076E691-ECED-41C0-893D-B9D0229F8E3A}" dt="2020-11-03T19:43:22.501" v="178"/>
        <pc:sldMkLst>
          <pc:docMk/>
          <pc:sldMk cId="0" sldId="270"/>
        </pc:sldMkLst>
      </pc:sldChg>
      <pc:sldChg chg="modSp del mod modClrScheme chgLayout">
        <pc:chgData name="Johannes, Suzie" userId="51bf2605-d7a3-4fb3-afa6-560fadecf74a" providerId="ADAL" clId="{4076E691-ECED-41C0-893D-B9D0229F8E3A}" dt="2020-11-03T19:45:26.943" v="299" actId="47"/>
        <pc:sldMkLst>
          <pc:docMk/>
          <pc:sldMk cId="1470707001" sldId="279"/>
        </pc:sldMkLst>
        <pc:spChg chg="mod ord">
          <ac:chgData name="Johannes, Suzie" userId="51bf2605-d7a3-4fb3-afa6-560fadecf74a" providerId="ADAL" clId="{4076E691-ECED-41C0-893D-B9D0229F8E3A}" dt="2020-11-03T19:45:16.532" v="298" actId="700"/>
          <ac:spMkLst>
            <pc:docMk/>
            <pc:sldMk cId="1470707001" sldId="279"/>
            <ac:spMk id="2" creationId="{00000000-0000-0000-0000-000000000000}"/>
          </ac:spMkLst>
        </pc:spChg>
      </pc:sldChg>
      <pc:sldChg chg="modSp mod">
        <pc:chgData name="Johannes, Suzie" userId="51bf2605-d7a3-4fb3-afa6-560fadecf74a" providerId="ADAL" clId="{4076E691-ECED-41C0-893D-B9D0229F8E3A}" dt="2020-11-03T19:54:32.430" v="782" actId="20577"/>
        <pc:sldMkLst>
          <pc:docMk/>
          <pc:sldMk cId="1463753399" sldId="307"/>
        </pc:sldMkLst>
        <pc:spChg chg="mod">
          <ac:chgData name="Johannes, Suzie" userId="51bf2605-d7a3-4fb3-afa6-560fadecf74a" providerId="ADAL" clId="{4076E691-ECED-41C0-893D-B9D0229F8E3A}" dt="2020-11-03T19:54:32.430" v="782" actId="20577"/>
          <ac:spMkLst>
            <pc:docMk/>
            <pc:sldMk cId="1463753399" sldId="307"/>
            <ac:spMk id="7" creationId="{D9E4DDE4-E659-46F7-9778-69838B26318B}"/>
          </ac:spMkLst>
        </pc:spChg>
        <pc:spChg chg="mod">
          <ac:chgData name="Johannes, Suzie" userId="51bf2605-d7a3-4fb3-afa6-560fadecf74a" providerId="ADAL" clId="{4076E691-ECED-41C0-893D-B9D0229F8E3A}" dt="2020-11-03T19:45:36.733" v="334" actId="20577"/>
          <ac:spMkLst>
            <pc:docMk/>
            <pc:sldMk cId="1463753399" sldId="307"/>
            <ac:spMk id="198" creationId="{00000000-0000-0000-0000-000000000000}"/>
          </ac:spMkLst>
        </pc:spChg>
      </pc:sldChg>
      <pc:sldChg chg="modSp mod ord">
        <pc:chgData name="Johannes, Suzie" userId="51bf2605-d7a3-4fb3-afa6-560fadecf74a" providerId="ADAL" clId="{4076E691-ECED-41C0-893D-B9D0229F8E3A}" dt="2020-11-03T19:54:39.101" v="783" actId="14100"/>
        <pc:sldMkLst>
          <pc:docMk/>
          <pc:sldMk cId="498527184" sldId="321"/>
        </pc:sldMkLst>
        <pc:spChg chg="mod">
          <ac:chgData name="Johannes, Suzie" userId="51bf2605-d7a3-4fb3-afa6-560fadecf74a" providerId="ADAL" clId="{4076E691-ECED-41C0-893D-B9D0229F8E3A}" dt="2020-11-03T19:54:39.101" v="783" actId="14100"/>
          <ac:spMkLst>
            <pc:docMk/>
            <pc:sldMk cId="498527184" sldId="321"/>
            <ac:spMk id="4" creationId="{60B6E0F5-AA68-43C8-A6BA-742E62E8F295}"/>
          </ac:spMkLst>
        </pc:spChg>
      </pc:sldChg>
      <pc:sldChg chg="del">
        <pc:chgData name="Johannes, Suzie" userId="51bf2605-d7a3-4fb3-afa6-560fadecf74a" providerId="ADAL" clId="{4076E691-ECED-41C0-893D-B9D0229F8E3A}" dt="2020-11-03T19:39:43.669" v="173" actId="47"/>
        <pc:sldMkLst>
          <pc:docMk/>
          <pc:sldMk cId="3261223048" sldId="323"/>
        </pc:sldMkLst>
      </pc:sldChg>
      <pc:sldChg chg="del">
        <pc:chgData name="Johannes, Suzie" userId="51bf2605-d7a3-4fb3-afa6-560fadecf74a" providerId="ADAL" clId="{4076E691-ECED-41C0-893D-B9D0229F8E3A}" dt="2020-11-03T19:39:26.884" v="144" actId="47"/>
        <pc:sldMkLst>
          <pc:docMk/>
          <pc:sldMk cId="1915749631" sldId="325"/>
        </pc:sldMkLst>
      </pc:sldChg>
      <pc:sldChg chg="del">
        <pc:chgData name="Johannes, Suzie" userId="51bf2605-d7a3-4fb3-afa6-560fadecf74a" providerId="ADAL" clId="{4076E691-ECED-41C0-893D-B9D0229F8E3A}" dt="2020-11-03T19:39:45.279" v="175" actId="47"/>
        <pc:sldMkLst>
          <pc:docMk/>
          <pc:sldMk cId="3242598414" sldId="326"/>
        </pc:sldMkLst>
      </pc:sldChg>
      <pc:sldChg chg="add">
        <pc:chgData name="Johannes, Suzie" userId="51bf2605-d7a3-4fb3-afa6-560fadecf74a" providerId="ADAL" clId="{4076E691-ECED-41C0-893D-B9D0229F8E3A}" dt="2020-11-03T19:43:22.501" v="178"/>
        <pc:sldMkLst>
          <pc:docMk/>
          <pc:sldMk cId="1884572222" sldId="331"/>
        </pc:sldMkLst>
      </pc:sldChg>
      <pc:sldChg chg="add">
        <pc:chgData name="Johannes, Suzie" userId="51bf2605-d7a3-4fb3-afa6-560fadecf74a" providerId="ADAL" clId="{4076E691-ECED-41C0-893D-B9D0229F8E3A}" dt="2020-11-03T19:43:22.501" v="178"/>
        <pc:sldMkLst>
          <pc:docMk/>
          <pc:sldMk cId="1972041921" sldId="338"/>
        </pc:sldMkLst>
      </pc:sldChg>
      <pc:sldChg chg="del">
        <pc:chgData name="Johannes, Suzie" userId="51bf2605-d7a3-4fb3-afa6-560fadecf74a" providerId="ADAL" clId="{4076E691-ECED-41C0-893D-B9D0229F8E3A}" dt="2020-11-03T19:39:42.013" v="171" actId="47"/>
        <pc:sldMkLst>
          <pc:docMk/>
          <pc:sldMk cId="690250042" sldId="345"/>
        </pc:sldMkLst>
      </pc:sldChg>
      <pc:sldChg chg="modSp mod">
        <pc:chgData name="Johannes, Suzie" userId="51bf2605-d7a3-4fb3-afa6-560fadecf74a" providerId="ADAL" clId="{4076E691-ECED-41C0-893D-B9D0229F8E3A}" dt="2020-11-05T20:59:45.825" v="1690" actId="20577"/>
        <pc:sldMkLst>
          <pc:docMk/>
          <pc:sldMk cId="3122077843" sldId="347"/>
        </pc:sldMkLst>
        <pc:spChg chg="mod">
          <ac:chgData name="Johannes, Suzie" userId="51bf2605-d7a3-4fb3-afa6-560fadecf74a" providerId="ADAL" clId="{4076E691-ECED-41C0-893D-B9D0229F8E3A}" dt="2020-11-03T19:39:39.503" v="170" actId="20577"/>
          <ac:spMkLst>
            <pc:docMk/>
            <pc:sldMk cId="3122077843" sldId="347"/>
            <ac:spMk id="7" creationId="{D9E4DDE4-E659-46F7-9778-69838B26318B}"/>
          </ac:spMkLst>
        </pc:spChg>
        <pc:spChg chg="mod">
          <ac:chgData name="Johannes, Suzie" userId="51bf2605-d7a3-4fb3-afa6-560fadecf74a" providerId="ADAL" clId="{4076E691-ECED-41C0-893D-B9D0229F8E3A}" dt="2020-11-05T20:59:45.825" v="1690" actId="20577"/>
          <ac:spMkLst>
            <pc:docMk/>
            <pc:sldMk cId="3122077843" sldId="347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4076E691-ECED-41C0-893D-B9D0229F8E3A}" dt="2020-11-03T19:39:42.614" v="172" actId="47"/>
        <pc:sldMkLst>
          <pc:docMk/>
          <pc:sldMk cId="319959570" sldId="350"/>
        </pc:sldMkLst>
      </pc:sldChg>
      <pc:sldChg chg="addSp delSp modSp add mod">
        <pc:chgData name="Johannes, Suzie" userId="51bf2605-d7a3-4fb3-afa6-560fadecf74a" providerId="ADAL" clId="{4076E691-ECED-41C0-893D-B9D0229F8E3A}" dt="2020-11-06T14:40:37.850" v="1820" actId="6549"/>
        <pc:sldMkLst>
          <pc:docMk/>
          <pc:sldMk cId="0" sldId="353"/>
        </pc:sldMkLst>
        <pc:spChg chg="mod">
          <ac:chgData name="Johannes, Suzie" userId="51bf2605-d7a3-4fb3-afa6-560fadecf74a" providerId="ADAL" clId="{4076E691-ECED-41C0-893D-B9D0229F8E3A}" dt="2020-11-06T14:40:37.850" v="1820" actId="6549"/>
          <ac:spMkLst>
            <pc:docMk/>
            <pc:sldMk cId="0" sldId="353"/>
            <ac:spMk id="969" creationId="{00000000-0000-0000-0000-000000000000}"/>
          </ac:spMkLst>
        </pc:spChg>
        <pc:spChg chg="mod">
          <ac:chgData name="Johannes, Suzie" userId="51bf2605-d7a3-4fb3-afa6-560fadecf74a" providerId="ADAL" clId="{4076E691-ECED-41C0-893D-B9D0229F8E3A}" dt="2020-11-06T14:34:25.590" v="1804" actId="1076"/>
          <ac:spMkLst>
            <pc:docMk/>
            <pc:sldMk cId="0" sldId="353"/>
            <ac:spMk id="971" creationId="{00000000-0000-0000-0000-000000000000}"/>
          </ac:spMkLst>
        </pc:spChg>
        <pc:picChg chg="add del mod">
          <ac:chgData name="Johannes, Suzie" userId="51bf2605-d7a3-4fb3-afa6-560fadecf74a" providerId="ADAL" clId="{4076E691-ECED-41C0-893D-B9D0229F8E3A}" dt="2020-11-06T14:34:47.019" v="1805" actId="21"/>
          <ac:picMkLst>
            <pc:docMk/>
            <pc:sldMk cId="0" sldId="353"/>
            <ac:picMk id="4" creationId="{EFE0193A-601D-4E5E-A0C2-4134D95B70C9}"/>
          </ac:picMkLst>
        </pc:picChg>
      </pc:sldChg>
      <pc:sldChg chg="modSp add mod">
        <pc:chgData name="Johannes, Suzie" userId="51bf2605-d7a3-4fb3-afa6-560fadecf74a" providerId="ADAL" clId="{4076E691-ECED-41C0-893D-B9D0229F8E3A}" dt="2020-11-06T14:49:24.290" v="1866" actId="20577"/>
        <pc:sldMkLst>
          <pc:docMk/>
          <pc:sldMk cId="4233580021" sldId="354"/>
        </pc:sldMkLst>
        <pc:spChg chg="mod">
          <ac:chgData name="Johannes, Suzie" userId="51bf2605-d7a3-4fb3-afa6-560fadecf74a" providerId="ADAL" clId="{4076E691-ECED-41C0-893D-B9D0229F8E3A}" dt="2020-11-06T14:49:24.290" v="1866" actId="20577"/>
          <ac:spMkLst>
            <pc:docMk/>
            <pc:sldMk cId="4233580021" sldId="354"/>
            <ac:spMk id="3" creationId="{DD1D6ED9-42CB-42C4-8C57-86EAA567343A}"/>
          </ac:spMkLst>
        </pc:spChg>
      </pc:sldChg>
      <pc:sldChg chg="modSp mod">
        <pc:chgData name="Johannes, Suzie" userId="51bf2605-d7a3-4fb3-afa6-560fadecf74a" providerId="ADAL" clId="{4076E691-ECED-41C0-893D-B9D0229F8E3A}" dt="2020-11-05T21:06:57.698" v="1780" actId="20577"/>
        <pc:sldMkLst>
          <pc:docMk/>
          <pc:sldMk cId="3969581025" sldId="355"/>
        </pc:sldMkLst>
        <pc:spChg chg="mod">
          <ac:chgData name="Johannes, Suzie" userId="51bf2605-d7a3-4fb3-afa6-560fadecf74a" providerId="ADAL" clId="{4076E691-ECED-41C0-893D-B9D0229F8E3A}" dt="2020-11-05T21:06:57.698" v="1780" actId="20577"/>
          <ac:spMkLst>
            <pc:docMk/>
            <pc:sldMk cId="3969581025" sldId="355"/>
            <ac:spMk id="3" creationId="{7D76802F-B0FA-45CA-A24D-27CAF1A84509}"/>
          </ac:spMkLst>
        </pc:spChg>
        <pc:spChg chg="mod">
          <ac:chgData name="Johannes, Suzie" userId="51bf2605-d7a3-4fb3-afa6-560fadecf74a" providerId="ADAL" clId="{4076E691-ECED-41C0-893D-B9D0229F8E3A}" dt="2020-11-03T19:39:21.314" v="142" actId="20577"/>
          <ac:spMkLst>
            <pc:docMk/>
            <pc:sldMk cId="3969581025" sldId="355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4076E691-ECED-41C0-893D-B9D0229F8E3A}" dt="2020-11-03T19:39:44.286" v="174" actId="47"/>
        <pc:sldMkLst>
          <pc:docMk/>
          <pc:sldMk cId="3105767943" sldId="356"/>
        </pc:sldMkLst>
      </pc:sldChg>
      <pc:sldChg chg="del">
        <pc:chgData name="Johannes, Suzie" userId="51bf2605-d7a3-4fb3-afa6-560fadecf74a" providerId="ADAL" clId="{4076E691-ECED-41C0-893D-B9D0229F8E3A}" dt="2020-11-03T19:39:45.974" v="176" actId="47"/>
        <pc:sldMkLst>
          <pc:docMk/>
          <pc:sldMk cId="3704369993" sldId="357"/>
        </pc:sldMkLst>
      </pc:sldChg>
      <pc:sldChg chg="del">
        <pc:chgData name="Johannes, Suzie" userId="51bf2605-d7a3-4fb3-afa6-560fadecf74a" providerId="ADAL" clId="{4076E691-ECED-41C0-893D-B9D0229F8E3A}" dt="2020-11-03T19:39:46.980" v="177" actId="47"/>
        <pc:sldMkLst>
          <pc:docMk/>
          <pc:sldMk cId="3532873659" sldId="359"/>
        </pc:sldMkLst>
      </pc:sldChg>
      <pc:sldChg chg="mod modShow">
        <pc:chgData name="Johannes, Suzie" userId="51bf2605-d7a3-4fb3-afa6-560fadecf74a" providerId="ADAL" clId="{4076E691-ECED-41C0-893D-B9D0229F8E3A}" dt="2020-11-06T14:48:27.219" v="1860" actId="729"/>
        <pc:sldMkLst>
          <pc:docMk/>
          <pc:sldMk cId="3209022683" sldId="363"/>
        </pc:sldMkLst>
      </pc:sldChg>
      <pc:sldChg chg="mod modShow">
        <pc:chgData name="Johannes, Suzie" userId="51bf2605-d7a3-4fb3-afa6-560fadecf74a" providerId="ADAL" clId="{4076E691-ECED-41C0-893D-B9D0229F8E3A}" dt="2020-11-06T14:46:01.244" v="1846" actId="729"/>
        <pc:sldMkLst>
          <pc:docMk/>
          <pc:sldMk cId="2125845750" sldId="364"/>
        </pc:sldMkLst>
      </pc:sldChg>
      <pc:sldChg chg="mod ord modShow">
        <pc:chgData name="Johannes, Suzie" userId="51bf2605-d7a3-4fb3-afa6-560fadecf74a" providerId="ADAL" clId="{4076E691-ECED-41C0-893D-B9D0229F8E3A}" dt="2020-11-06T14:40:28.341" v="1819" actId="729"/>
        <pc:sldMkLst>
          <pc:docMk/>
          <pc:sldMk cId="2619668185" sldId="365"/>
        </pc:sldMkLst>
      </pc:sldChg>
      <pc:sldMasterChg chg="modSldLayout">
        <pc:chgData name="Johannes, Suzie" userId="51bf2605-d7a3-4fb3-afa6-560fadecf74a" providerId="ADAL" clId="{4076E691-ECED-41C0-893D-B9D0229F8E3A}" dt="2020-11-03T19:37:23.543" v="30" actId="22"/>
        <pc:sldMasterMkLst>
          <pc:docMk/>
          <pc:sldMasterMk cId="0" sldId="2147483664"/>
        </pc:sldMasterMkLst>
        <pc:sldLayoutChg chg="modSp mod">
          <pc:chgData name="Johannes, Suzie" userId="51bf2605-d7a3-4fb3-afa6-560fadecf74a" providerId="ADAL" clId="{4076E691-ECED-41C0-893D-B9D0229F8E3A}" dt="2020-11-03T19:37:08.271" v="26" actId="20577"/>
          <pc:sldLayoutMkLst>
            <pc:docMk/>
            <pc:sldMasterMk cId="0" sldId="2147483664"/>
            <pc:sldLayoutMk cId="0" sldId="2147483648"/>
          </pc:sldLayoutMkLst>
          <pc:spChg chg="mod">
            <ac:chgData name="Johannes, Suzie" userId="51bf2605-d7a3-4fb3-afa6-560fadecf74a" providerId="ADAL" clId="{4076E691-ECED-41C0-893D-B9D0229F8E3A}" dt="2020-11-03T19:37:08.271" v="26" actId="20577"/>
            <ac:spMkLst>
              <pc:docMk/>
              <pc:sldMasterMk cId="0" sldId="2147483664"/>
              <pc:sldLayoutMk cId="0" sldId="2147483648"/>
              <ac:spMk id="20" creationId="{00000000-0000-0000-0000-000000000000}"/>
            </ac:spMkLst>
          </pc:spChg>
        </pc:sldLayoutChg>
        <pc:sldLayoutChg chg="addSp delSp mod">
          <pc:chgData name="Johannes, Suzie" userId="51bf2605-d7a3-4fb3-afa6-560fadecf74a" providerId="ADAL" clId="{4076E691-ECED-41C0-893D-B9D0229F8E3A}" dt="2020-11-03T19:37:23.543" v="30" actId="22"/>
          <pc:sldLayoutMkLst>
            <pc:docMk/>
            <pc:sldMasterMk cId="0" sldId="2147483664"/>
            <pc:sldLayoutMk cId="0" sldId="2147483649"/>
          </pc:sldLayoutMkLst>
          <pc:spChg chg="add del">
            <ac:chgData name="Johannes, Suzie" userId="51bf2605-d7a3-4fb3-afa6-560fadecf74a" providerId="ADAL" clId="{4076E691-ECED-41C0-893D-B9D0229F8E3A}" dt="2020-11-03T19:37:19.285" v="29" actId="22"/>
            <ac:spMkLst>
              <pc:docMk/>
              <pc:sldMasterMk cId="0" sldId="2147483664"/>
              <pc:sldLayoutMk cId="0" sldId="2147483649"/>
              <ac:spMk id="2" creationId="{2609D093-682D-4677-9182-FF1F84F1B961}"/>
            </ac:spMkLst>
          </pc:spChg>
          <pc:spChg chg="del">
            <ac:chgData name="Johannes, Suzie" userId="51bf2605-d7a3-4fb3-afa6-560fadecf74a" providerId="ADAL" clId="{4076E691-ECED-41C0-893D-B9D0229F8E3A}" dt="2020-11-03T19:37:16.887" v="27" actId="478"/>
            <ac:spMkLst>
              <pc:docMk/>
              <pc:sldMasterMk cId="0" sldId="2147483664"/>
              <pc:sldLayoutMk cId="0" sldId="2147483649"/>
              <ac:spMk id="3" creationId="{76CB4BBD-D215-402A-8E85-99ABA98183AC}"/>
            </ac:spMkLst>
          </pc:spChg>
          <pc:spChg chg="add">
            <ac:chgData name="Johannes, Suzie" userId="51bf2605-d7a3-4fb3-afa6-560fadecf74a" providerId="ADAL" clId="{4076E691-ECED-41C0-893D-B9D0229F8E3A}" dt="2020-11-03T19:37:23.543" v="30" actId="22"/>
            <ac:spMkLst>
              <pc:docMk/>
              <pc:sldMasterMk cId="0" sldId="2147483664"/>
              <pc:sldLayoutMk cId="0" sldId="2147483649"/>
              <ac:spMk id="4" creationId="{E6A9381B-2DC0-480A-B989-3A8D828D3ABF}"/>
            </ac:spMkLst>
          </pc:spChg>
        </pc:sldLayoutChg>
      </pc:sldMasterChg>
    </pc:docChg>
  </pc:docChgLst>
  <pc:docChgLst>
    <pc:chgData name="Roderick, Thomas" userId="S::roderick@home.ku.edu::89b3133a-e4c2-4949-b0c9-5010e36f8a92" providerId="AD" clId="Web-{47534D25-2204-F84D-BFC4-122AE1DED1BA}"/>
    <pc:docChg chg="modSld">
      <pc:chgData name="Roderick, Thomas" userId="S::roderick@home.ku.edu::89b3133a-e4c2-4949-b0c9-5010e36f8a92" providerId="AD" clId="Web-{47534D25-2204-F84D-BFC4-122AE1DED1BA}" dt="2020-10-07T19:19:55.769" v="148" actId="20577"/>
      <pc:docMkLst>
        <pc:docMk/>
      </pc:docMkLst>
      <pc:sldChg chg="modSp">
        <pc:chgData name="Roderick, Thomas" userId="S::roderick@home.ku.edu::89b3133a-e4c2-4949-b0c9-5010e36f8a92" providerId="AD" clId="Web-{47534D25-2204-F84D-BFC4-122AE1DED1BA}" dt="2020-10-07T19:19:55.769" v="148" actId="20577"/>
        <pc:sldMkLst>
          <pc:docMk/>
          <pc:sldMk cId="3242598414" sldId="326"/>
        </pc:sldMkLst>
        <pc:spChg chg="mod">
          <ac:chgData name="Roderick, Thomas" userId="S::roderick@home.ku.edu::89b3133a-e4c2-4949-b0c9-5010e36f8a92" providerId="AD" clId="Web-{47534D25-2204-F84D-BFC4-122AE1DED1BA}" dt="2020-10-07T19:19:55.769" v="148" actId="20577"/>
          <ac:spMkLst>
            <pc:docMk/>
            <pc:sldMk cId="3242598414" sldId="326"/>
            <ac:spMk id="7" creationId="{D9E4DDE4-E659-46F7-9778-69838B26318B}"/>
          </ac:spMkLst>
        </pc:spChg>
      </pc:sldChg>
    </pc:docChg>
  </pc:docChgLst>
  <pc:docChgLst>
    <pc:chgData name="Rinnert, John M." userId="S::jrinnert@home.ku.edu::425a3c2c-2818-4cae-bbfa-65571b060f39" providerId="AD" clId="Web-{8650F1B9-AD6A-01FE-1750-C81801E8F498}"/>
    <pc:docChg chg="modSld">
      <pc:chgData name="Rinnert, John M." userId="S::jrinnert@home.ku.edu::425a3c2c-2818-4cae-bbfa-65571b060f39" providerId="AD" clId="Web-{8650F1B9-AD6A-01FE-1750-C81801E8F498}" dt="2020-09-22T13:32:14.088" v="87" actId="20577"/>
      <pc:docMkLst>
        <pc:docMk/>
      </pc:docMkLst>
      <pc:sldChg chg="modSp">
        <pc:chgData name="Rinnert, John M." userId="S::jrinnert@home.ku.edu::425a3c2c-2818-4cae-bbfa-65571b060f39" providerId="AD" clId="Web-{8650F1B9-AD6A-01FE-1750-C81801E8F498}" dt="2020-09-22T13:32:14.088" v="87" actId="20577"/>
        <pc:sldMkLst>
          <pc:docMk/>
          <pc:sldMk cId="1884572222" sldId="331"/>
        </pc:sldMkLst>
        <pc:spChg chg="mod">
          <ac:chgData name="Rinnert, John M." userId="S::jrinnert@home.ku.edu::425a3c2c-2818-4cae-bbfa-65571b060f39" providerId="AD" clId="Web-{8650F1B9-AD6A-01FE-1750-C81801E8F498}" dt="2020-09-22T13:32:14.088" v="87" actId="20577"/>
          <ac:spMkLst>
            <pc:docMk/>
            <pc:sldMk cId="1884572222" sldId="331"/>
            <ac:spMk id="7" creationId="{D9E4DDE4-E659-46F7-9778-69838B26318B}"/>
          </ac:spMkLst>
        </pc:spChg>
      </pc:sldChg>
    </pc:docChg>
  </pc:docChgLst>
  <pc:docChgLst>
    <pc:chgData name="Johannes, Suzie" userId="51bf2605-d7a3-4fb3-afa6-560fadecf74a" providerId="ADAL" clId="{42768E2F-DD5A-467D-A9CA-A4C747540748}"/>
    <pc:docChg chg="undo custSel addSld delSld modSld sldOrd modMainMaster">
      <pc:chgData name="Johannes, Suzie" userId="51bf2605-d7a3-4fb3-afa6-560fadecf74a" providerId="ADAL" clId="{42768E2F-DD5A-467D-A9CA-A4C747540748}" dt="2021-03-05T16:44:31.729" v="2330" actId="20577"/>
      <pc:docMkLst>
        <pc:docMk/>
      </pc:docMkLst>
      <pc:sldChg chg="modSp mod">
        <pc:chgData name="Johannes, Suzie" userId="51bf2605-d7a3-4fb3-afa6-560fadecf74a" providerId="ADAL" clId="{42768E2F-DD5A-467D-A9CA-A4C747540748}" dt="2021-03-05T13:37:25.025" v="2109" actId="20577"/>
        <pc:sldMkLst>
          <pc:docMk/>
          <pc:sldMk cId="0" sldId="257"/>
        </pc:sldMkLst>
        <pc:spChg chg="mod">
          <ac:chgData name="Johannes, Suzie" userId="51bf2605-d7a3-4fb3-afa6-560fadecf74a" providerId="ADAL" clId="{42768E2F-DD5A-467D-A9CA-A4C747540748}" dt="2021-03-05T13:37:25.025" v="2109" actId="20577"/>
          <ac:spMkLst>
            <pc:docMk/>
            <pc:sldMk cId="0" sldId="257"/>
            <ac:spMk id="183" creationId="{00000000-0000-0000-0000-000000000000}"/>
          </ac:spMkLst>
        </pc:spChg>
      </pc:sldChg>
      <pc:sldChg chg="del">
        <pc:chgData name="Johannes, Suzie" userId="51bf2605-d7a3-4fb3-afa6-560fadecf74a" providerId="ADAL" clId="{42768E2F-DD5A-467D-A9CA-A4C747540748}" dt="2021-03-02T12:59:56.960" v="193" actId="47"/>
        <pc:sldMkLst>
          <pc:docMk/>
          <pc:sldMk cId="0" sldId="258"/>
        </pc:sldMkLst>
      </pc:sldChg>
      <pc:sldChg chg="del">
        <pc:chgData name="Johannes, Suzie" userId="51bf2605-d7a3-4fb3-afa6-560fadecf74a" providerId="ADAL" clId="{42768E2F-DD5A-467D-A9CA-A4C747540748}" dt="2021-03-02T12:59:57.345" v="194" actId="47"/>
        <pc:sldMkLst>
          <pc:docMk/>
          <pc:sldMk cId="0" sldId="259"/>
        </pc:sldMkLst>
      </pc:sldChg>
      <pc:sldChg chg="del">
        <pc:chgData name="Johannes, Suzie" userId="51bf2605-d7a3-4fb3-afa6-560fadecf74a" providerId="ADAL" clId="{42768E2F-DD5A-467D-A9CA-A4C747540748}" dt="2021-03-02T12:59:57.775" v="195" actId="47"/>
        <pc:sldMkLst>
          <pc:docMk/>
          <pc:sldMk cId="0" sldId="260"/>
        </pc:sldMkLst>
      </pc:sldChg>
      <pc:sldChg chg="del">
        <pc:chgData name="Johannes, Suzie" userId="51bf2605-d7a3-4fb3-afa6-560fadecf74a" providerId="ADAL" clId="{42768E2F-DD5A-467D-A9CA-A4C747540748}" dt="2021-03-02T12:59:58.173" v="196" actId="47"/>
        <pc:sldMkLst>
          <pc:docMk/>
          <pc:sldMk cId="0" sldId="261"/>
        </pc:sldMkLst>
      </pc:sldChg>
      <pc:sldChg chg="del">
        <pc:chgData name="Johannes, Suzie" userId="51bf2605-d7a3-4fb3-afa6-560fadecf74a" providerId="ADAL" clId="{42768E2F-DD5A-467D-A9CA-A4C747540748}" dt="2021-03-02T12:59:59.333" v="198" actId="47"/>
        <pc:sldMkLst>
          <pc:docMk/>
          <pc:sldMk cId="0" sldId="262"/>
        </pc:sldMkLst>
      </pc:sldChg>
      <pc:sldChg chg="del">
        <pc:chgData name="Johannes, Suzie" userId="51bf2605-d7a3-4fb3-afa6-560fadecf74a" providerId="ADAL" clId="{42768E2F-DD5A-467D-A9CA-A4C747540748}" dt="2021-03-02T13:00:00.440" v="200" actId="47"/>
        <pc:sldMkLst>
          <pc:docMk/>
          <pc:sldMk cId="0" sldId="263"/>
        </pc:sldMkLst>
      </pc:sldChg>
      <pc:sldChg chg="del">
        <pc:chgData name="Johannes, Suzie" userId="51bf2605-d7a3-4fb3-afa6-560fadecf74a" providerId="ADAL" clId="{42768E2F-DD5A-467D-A9CA-A4C747540748}" dt="2021-03-02T13:00:00.798" v="201" actId="47"/>
        <pc:sldMkLst>
          <pc:docMk/>
          <pc:sldMk cId="0" sldId="264"/>
        </pc:sldMkLst>
      </pc:sldChg>
      <pc:sldChg chg="del">
        <pc:chgData name="Johannes, Suzie" userId="51bf2605-d7a3-4fb3-afa6-560fadecf74a" providerId="ADAL" clId="{42768E2F-DD5A-467D-A9CA-A4C747540748}" dt="2021-03-02T13:00:01.822" v="203" actId="47"/>
        <pc:sldMkLst>
          <pc:docMk/>
          <pc:sldMk cId="0" sldId="265"/>
        </pc:sldMkLst>
      </pc:sldChg>
      <pc:sldChg chg="del">
        <pc:chgData name="Johannes, Suzie" userId="51bf2605-d7a3-4fb3-afa6-560fadecf74a" providerId="ADAL" clId="{42768E2F-DD5A-467D-A9CA-A4C747540748}" dt="2021-03-02T13:00:02.139" v="204" actId="47"/>
        <pc:sldMkLst>
          <pc:docMk/>
          <pc:sldMk cId="0" sldId="267"/>
        </pc:sldMkLst>
      </pc:sldChg>
      <pc:sldChg chg="del">
        <pc:chgData name="Johannes, Suzie" userId="51bf2605-d7a3-4fb3-afa6-560fadecf74a" providerId="ADAL" clId="{42768E2F-DD5A-467D-A9CA-A4C747540748}" dt="2021-03-02T13:00:03.301" v="206" actId="47"/>
        <pc:sldMkLst>
          <pc:docMk/>
          <pc:sldMk cId="0" sldId="268"/>
        </pc:sldMkLst>
      </pc:sldChg>
      <pc:sldChg chg="del">
        <pc:chgData name="Johannes, Suzie" userId="51bf2605-d7a3-4fb3-afa6-560fadecf74a" providerId="ADAL" clId="{42768E2F-DD5A-467D-A9CA-A4C747540748}" dt="2021-03-02T13:00:03.715" v="207" actId="47"/>
        <pc:sldMkLst>
          <pc:docMk/>
          <pc:sldMk cId="0" sldId="269"/>
        </pc:sldMkLst>
      </pc:sldChg>
      <pc:sldChg chg="del">
        <pc:chgData name="Johannes, Suzie" userId="51bf2605-d7a3-4fb3-afa6-560fadecf74a" providerId="ADAL" clId="{42768E2F-DD5A-467D-A9CA-A4C747540748}" dt="2021-03-02T13:00:02.679" v="205" actId="47"/>
        <pc:sldMkLst>
          <pc:docMk/>
          <pc:sldMk cId="0" sldId="270"/>
        </pc:sldMkLst>
      </pc:sldChg>
      <pc:sldChg chg="modSp mod">
        <pc:chgData name="Johannes, Suzie" userId="51bf2605-d7a3-4fb3-afa6-560fadecf74a" providerId="ADAL" clId="{42768E2F-DD5A-467D-A9CA-A4C747540748}" dt="2021-03-02T13:01:53.533" v="360" actId="20577"/>
        <pc:sldMkLst>
          <pc:docMk/>
          <pc:sldMk cId="1463753399" sldId="307"/>
        </pc:sldMkLst>
        <pc:spChg chg="mod">
          <ac:chgData name="Johannes, Suzie" userId="51bf2605-d7a3-4fb3-afa6-560fadecf74a" providerId="ADAL" clId="{42768E2F-DD5A-467D-A9CA-A4C747540748}" dt="2021-03-02T13:01:53.533" v="360" actId="20577"/>
          <ac:spMkLst>
            <pc:docMk/>
            <pc:sldMk cId="1463753399" sldId="307"/>
            <ac:spMk id="7" creationId="{D9E4DDE4-E659-46F7-9778-69838B26318B}"/>
          </ac:spMkLst>
        </pc:spChg>
      </pc:sldChg>
      <pc:sldChg chg="del">
        <pc:chgData name="Johannes, Suzie" userId="51bf2605-d7a3-4fb3-afa6-560fadecf74a" providerId="ADAL" clId="{42768E2F-DD5A-467D-A9CA-A4C747540748}" dt="2021-03-02T13:00:06.957" v="209" actId="47"/>
        <pc:sldMkLst>
          <pc:docMk/>
          <pc:sldMk cId="498527184" sldId="321"/>
        </pc:sldMkLst>
      </pc:sldChg>
      <pc:sldChg chg="del">
        <pc:chgData name="Johannes, Suzie" userId="51bf2605-d7a3-4fb3-afa6-560fadecf74a" providerId="ADAL" clId="{42768E2F-DD5A-467D-A9CA-A4C747540748}" dt="2021-03-02T12:59:56.009" v="191" actId="47"/>
        <pc:sldMkLst>
          <pc:docMk/>
          <pc:sldMk cId="1884572222" sldId="331"/>
        </pc:sldMkLst>
      </pc:sldChg>
      <pc:sldChg chg="del">
        <pc:chgData name="Johannes, Suzie" userId="51bf2605-d7a3-4fb3-afa6-560fadecf74a" providerId="ADAL" clId="{42768E2F-DD5A-467D-A9CA-A4C747540748}" dt="2021-03-02T12:59:55.323" v="190" actId="47"/>
        <pc:sldMkLst>
          <pc:docMk/>
          <pc:sldMk cId="1972041921" sldId="338"/>
        </pc:sldMkLst>
      </pc:sldChg>
      <pc:sldChg chg="del">
        <pc:chgData name="Johannes, Suzie" userId="51bf2605-d7a3-4fb3-afa6-560fadecf74a" providerId="ADAL" clId="{42768E2F-DD5A-467D-A9CA-A4C747540748}" dt="2021-03-02T12:59:49.531" v="185" actId="47"/>
        <pc:sldMkLst>
          <pc:docMk/>
          <pc:sldMk cId="3122077843" sldId="347"/>
        </pc:sldMkLst>
      </pc:sldChg>
      <pc:sldChg chg="del">
        <pc:chgData name="Johannes, Suzie" userId="51bf2605-d7a3-4fb3-afa6-560fadecf74a" providerId="ADAL" clId="{42768E2F-DD5A-467D-A9CA-A4C747540748}" dt="2021-03-02T12:59:56.501" v="192" actId="47"/>
        <pc:sldMkLst>
          <pc:docMk/>
          <pc:sldMk cId="0" sldId="353"/>
        </pc:sldMkLst>
      </pc:sldChg>
      <pc:sldChg chg="del">
        <pc:chgData name="Johannes, Suzie" userId="51bf2605-d7a3-4fb3-afa6-560fadecf74a" providerId="ADAL" clId="{42768E2F-DD5A-467D-A9CA-A4C747540748}" dt="2021-03-02T13:00:05.341" v="208" actId="47"/>
        <pc:sldMkLst>
          <pc:docMk/>
          <pc:sldMk cId="4233580021" sldId="354"/>
        </pc:sldMkLst>
      </pc:sldChg>
      <pc:sldChg chg="modSp mod">
        <pc:chgData name="Johannes, Suzie" userId="51bf2605-d7a3-4fb3-afa6-560fadecf74a" providerId="ADAL" clId="{42768E2F-DD5A-467D-A9CA-A4C747540748}" dt="2021-03-02T13:25:12.482" v="2107" actId="6549"/>
        <pc:sldMkLst>
          <pc:docMk/>
          <pc:sldMk cId="3969581025" sldId="355"/>
        </pc:sldMkLst>
        <pc:spChg chg="mod">
          <ac:chgData name="Johannes, Suzie" userId="51bf2605-d7a3-4fb3-afa6-560fadecf74a" providerId="ADAL" clId="{42768E2F-DD5A-467D-A9CA-A4C747540748}" dt="2021-03-02T13:25:12.482" v="2107" actId="6549"/>
          <ac:spMkLst>
            <pc:docMk/>
            <pc:sldMk cId="3969581025" sldId="355"/>
            <ac:spMk id="3" creationId="{7D76802F-B0FA-45CA-A24D-27CAF1A84509}"/>
          </ac:spMkLst>
        </pc:spChg>
        <pc:spChg chg="mod">
          <ac:chgData name="Johannes, Suzie" userId="51bf2605-d7a3-4fb3-afa6-560fadecf74a" providerId="ADAL" clId="{42768E2F-DD5A-467D-A9CA-A4C747540748}" dt="2021-03-02T13:02:19.037" v="416" actId="20577"/>
          <ac:spMkLst>
            <pc:docMk/>
            <pc:sldMk cId="3969581025" sldId="355"/>
            <ac:spMk id="198" creationId="{00000000-0000-0000-0000-000000000000}"/>
          </ac:spMkLst>
        </pc:spChg>
      </pc:sldChg>
      <pc:sldChg chg="modSp add del mod">
        <pc:chgData name="Johannes, Suzie" userId="51bf2605-d7a3-4fb3-afa6-560fadecf74a" providerId="ADAL" clId="{42768E2F-DD5A-467D-A9CA-A4C747540748}" dt="2021-03-05T13:37:06.244" v="2108" actId="47"/>
        <pc:sldMkLst>
          <pc:docMk/>
          <pc:sldMk cId="4266746441" sldId="356"/>
        </pc:sldMkLst>
        <pc:spChg chg="mod">
          <ac:chgData name="Johannes, Suzie" userId="51bf2605-d7a3-4fb3-afa6-560fadecf74a" providerId="ADAL" clId="{42768E2F-DD5A-467D-A9CA-A4C747540748}" dt="2021-03-02T13:07:43.536" v="659" actId="20577"/>
          <ac:spMkLst>
            <pc:docMk/>
            <pc:sldMk cId="4266746441" sldId="356"/>
            <ac:spMk id="3" creationId="{7D76802F-B0FA-45CA-A24D-27CAF1A84509}"/>
          </ac:spMkLst>
        </pc:spChg>
      </pc:sldChg>
      <pc:sldChg chg="addSp modSp add mod">
        <pc:chgData name="Johannes, Suzie" userId="51bf2605-d7a3-4fb3-afa6-560fadecf74a" providerId="ADAL" clId="{42768E2F-DD5A-467D-A9CA-A4C747540748}" dt="2021-03-02T13:22:10.475" v="1698"/>
        <pc:sldMkLst>
          <pc:docMk/>
          <pc:sldMk cId="2423016092" sldId="357"/>
        </pc:sldMkLst>
        <pc:spChg chg="mod">
          <ac:chgData name="Johannes, Suzie" userId="51bf2605-d7a3-4fb3-afa6-560fadecf74a" providerId="ADAL" clId="{42768E2F-DD5A-467D-A9CA-A4C747540748}" dt="2021-03-02T13:19:44.905" v="1691" actId="14100"/>
          <ac:spMkLst>
            <pc:docMk/>
            <pc:sldMk cId="2423016092" sldId="357"/>
            <ac:spMk id="3" creationId="{7D76802F-B0FA-45CA-A24D-27CAF1A84509}"/>
          </ac:spMkLst>
        </pc:spChg>
        <pc:spChg chg="mod">
          <ac:chgData name="Johannes, Suzie" userId="51bf2605-d7a3-4fb3-afa6-560fadecf74a" providerId="ADAL" clId="{42768E2F-DD5A-467D-A9CA-A4C747540748}" dt="2021-03-02T13:02:41.102" v="442" actId="6549"/>
          <ac:spMkLst>
            <pc:docMk/>
            <pc:sldMk cId="2423016092" sldId="357"/>
            <ac:spMk id="198" creationId="{00000000-0000-0000-0000-000000000000}"/>
          </ac:spMkLst>
        </pc:spChg>
        <pc:picChg chg="add mod">
          <ac:chgData name="Johannes, Suzie" userId="51bf2605-d7a3-4fb3-afa6-560fadecf74a" providerId="ADAL" clId="{42768E2F-DD5A-467D-A9CA-A4C747540748}" dt="2021-03-02T13:22:10.475" v="1698"/>
          <ac:picMkLst>
            <pc:docMk/>
            <pc:sldMk cId="2423016092" sldId="357"/>
            <ac:picMk id="4" creationId="{409B25F6-12DF-43D1-A9D3-33F331AFCA30}"/>
          </ac:picMkLst>
        </pc:picChg>
      </pc:sldChg>
      <pc:sldChg chg="del">
        <pc:chgData name="Johannes, Suzie" userId="51bf2605-d7a3-4fb3-afa6-560fadecf74a" providerId="ADAL" clId="{42768E2F-DD5A-467D-A9CA-A4C747540748}" dt="2021-03-02T12:59:47.101" v="184" actId="47"/>
        <pc:sldMkLst>
          <pc:docMk/>
          <pc:sldMk cId="3812595393" sldId="358"/>
        </pc:sldMkLst>
      </pc:sldChg>
      <pc:sldChg chg="modSp add mod">
        <pc:chgData name="Johannes, Suzie" userId="51bf2605-d7a3-4fb3-afa6-560fadecf74a" providerId="ADAL" clId="{42768E2F-DD5A-467D-A9CA-A4C747540748}" dt="2021-03-02T13:14:29.823" v="1359" actId="20577"/>
        <pc:sldMkLst>
          <pc:docMk/>
          <pc:sldMk cId="4020341941" sldId="358"/>
        </pc:sldMkLst>
        <pc:spChg chg="mod">
          <ac:chgData name="Johannes, Suzie" userId="51bf2605-d7a3-4fb3-afa6-560fadecf74a" providerId="ADAL" clId="{42768E2F-DD5A-467D-A9CA-A4C747540748}" dt="2021-03-02T13:14:29.823" v="1359" actId="20577"/>
          <ac:spMkLst>
            <pc:docMk/>
            <pc:sldMk cId="4020341941" sldId="358"/>
            <ac:spMk id="3" creationId="{7D76802F-B0FA-45CA-A24D-27CAF1A84509}"/>
          </ac:spMkLst>
        </pc:spChg>
        <pc:spChg chg="mod">
          <ac:chgData name="Johannes, Suzie" userId="51bf2605-d7a3-4fb3-afa6-560fadecf74a" providerId="ADAL" clId="{42768E2F-DD5A-467D-A9CA-A4C747540748}" dt="2021-03-02T13:02:57.156" v="481" actId="20577"/>
          <ac:spMkLst>
            <pc:docMk/>
            <pc:sldMk cId="4020341941" sldId="358"/>
            <ac:spMk id="198" creationId="{00000000-0000-0000-0000-000000000000}"/>
          </ac:spMkLst>
        </pc:spChg>
      </pc:sldChg>
      <pc:sldChg chg="modSp add mod">
        <pc:chgData name="Johannes, Suzie" userId="51bf2605-d7a3-4fb3-afa6-560fadecf74a" providerId="ADAL" clId="{42768E2F-DD5A-467D-A9CA-A4C747540748}" dt="2021-03-02T13:09:22.208" v="1028" actId="948"/>
        <pc:sldMkLst>
          <pc:docMk/>
          <pc:sldMk cId="142621467" sldId="359"/>
        </pc:sldMkLst>
        <pc:spChg chg="mod">
          <ac:chgData name="Johannes, Suzie" userId="51bf2605-d7a3-4fb3-afa6-560fadecf74a" providerId="ADAL" clId="{42768E2F-DD5A-467D-A9CA-A4C747540748}" dt="2021-03-02T13:09:22.208" v="1028" actId="948"/>
          <ac:spMkLst>
            <pc:docMk/>
            <pc:sldMk cId="142621467" sldId="359"/>
            <ac:spMk id="3" creationId="{7D76802F-B0FA-45CA-A24D-27CAF1A84509}"/>
          </ac:spMkLst>
        </pc:spChg>
        <pc:spChg chg="mod">
          <ac:chgData name="Johannes, Suzie" userId="51bf2605-d7a3-4fb3-afa6-560fadecf74a" providerId="ADAL" clId="{42768E2F-DD5A-467D-A9CA-A4C747540748}" dt="2021-03-02T13:03:13.635" v="509" actId="20577"/>
          <ac:spMkLst>
            <pc:docMk/>
            <pc:sldMk cId="142621467" sldId="359"/>
            <ac:spMk id="198" creationId="{00000000-0000-0000-0000-000000000000}"/>
          </ac:spMkLst>
        </pc:spChg>
      </pc:sldChg>
      <pc:sldChg chg="del">
        <pc:chgData name="Johannes, Suzie" userId="51bf2605-d7a3-4fb3-afa6-560fadecf74a" providerId="ADAL" clId="{42768E2F-DD5A-467D-A9CA-A4C747540748}" dt="2021-03-02T12:59:50.333" v="186" actId="47"/>
        <pc:sldMkLst>
          <pc:docMk/>
          <pc:sldMk cId="930242324" sldId="359"/>
        </pc:sldMkLst>
      </pc:sldChg>
      <pc:sldChg chg="del">
        <pc:chgData name="Johannes, Suzie" userId="51bf2605-d7a3-4fb3-afa6-560fadecf74a" providerId="ADAL" clId="{42768E2F-DD5A-467D-A9CA-A4C747540748}" dt="2021-03-02T12:59:53.355" v="188" actId="47"/>
        <pc:sldMkLst>
          <pc:docMk/>
          <pc:sldMk cId="615474793" sldId="360"/>
        </pc:sldMkLst>
      </pc:sldChg>
      <pc:sldChg chg="addSp delSp modSp add mod">
        <pc:chgData name="Johannes, Suzie" userId="51bf2605-d7a3-4fb3-afa6-560fadecf74a" providerId="ADAL" clId="{42768E2F-DD5A-467D-A9CA-A4C747540748}" dt="2021-03-02T13:24:51.795" v="2035" actId="1076"/>
        <pc:sldMkLst>
          <pc:docMk/>
          <pc:sldMk cId="4216253799" sldId="360"/>
        </pc:sldMkLst>
        <pc:spChg chg="del">
          <ac:chgData name="Johannes, Suzie" userId="51bf2605-d7a3-4fb3-afa6-560fadecf74a" providerId="ADAL" clId="{42768E2F-DD5A-467D-A9CA-A4C747540748}" dt="2021-03-02T13:23:47.688" v="2026" actId="478"/>
          <ac:spMkLst>
            <pc:docMk/>
            <pc:sldMk cId="4216253799" sldId="360"/>
            <ac:spMk id="3" creationId="{7D76802F-B0FA-45CA-A24D-27CAF1A84509}"/>
          </ac:spMkLst>
        </pc:spChg>
        <pc:spChg chg="add del mod">
          <ac:chgData name="Johannes, Suzie" userId="51bf2605-d7a3-4fb3-afa6-560fadecf74a" providerId="ADAL" clId="{42768E2F-DD5A-467D-A9CA-A4C747540748}" dt="2021-03-02T13:23:52.283" v="2027" actId="478"/>
          <ac:spMkLst>
            <pc:docMk/>
            <pc:sldMk cId="4216253799" sldId="360"/>
            <ac:spMk id="4" creationId="{17D71763-6289-4937-89BC-40D1552906D2}"/>
          </ac:spMkLst>
        </pc:spChg>
        <pc:picChg chg="add mod modCrop">
          <ac:chgData name="Johannes, Suzie" userId="51bf2605-d7a3-4fb3-afa6-560fadecf74a" providerId="ADAL" clId="{42768E2F-DD5A-467D-A9CA-A4C747540748}" dt="2021-03-02T13:24:51.795" v="2035" actId="1076"/>
          <ac:picMkLst>
            <pc:docMk/>
            <pc:sldMk cId="4216253799" sldId="360"/>
            <ac:picMk id="6" creationId="{51AC3747-2219-4E8A-8953-790877EBD349}"/>
          </ac:picMkLst>
        </pc:picChg>
      </pc:sldChg>
      <pc:sldChg chg="modSp new mod ord modNotesTx">
        <pc:chgData name="Johannes, Suzie" userId="51bf2605-d7a3-4fb3-afa6-560fadecf74a" providerId="ADAL" clId="{42768E2F-DD5A-467D-A9CA-A4C747540748}" dt="2021-03-05T16:44:31.729" v="2330" actId="20577"/>
        <pc:sldMkLst>
          <pc:docMk/>
          <pc:sldMk cId="1802858410" sldId="361"/>
        </pc:sldMkLst>
        <pc:spChg chg="mod">
          <ac:chgData name="Johannes, Suzie" userId="51bf2605-d7a3-4fb3-afa6-560fadecf74a" providerId="ADAL" clId="{42768E2F-DD5A-467D-A9CA-A4C747540748}" dt="2021-03-05T16:00:03.353" v="2171" actId="20577"/>
          <ac:spMkLst>
            <pc:docMk/>
            <pc:sldMk cId="1802858410" sldId="361"/>
            <ac:spMk id="2" creationId="{E48961C0-30D7-4AD1-86A6-30124CC0D7E0}"/>
          </ac:spMkLst>
        </pc:spChg>
        <pc:spChg chg="mod">
          <ac:chgData name="Johannes, Suzie" userId="51bf2605-d7a3-4fb3-afa6-560fadecf74a" providerId="ADAL" clId="{42768E2F-DD5A-467D-A9CA-A4C747540748}" dt="2021-03-05T16:34:59.486" v="2325" actId="20577"/>
          <ac:spMkLst>
            <pc:docMk/>
            <pc:sldMk cId="1802858410" sldId="361"/>
            <ac:spMk id="3" creationId="{5AB1670A-077A-43BD-96B5-2FE849ABC5A5}"/>
          </ac:spMkLst>
        </pc:spChg>
      </pc:sldChg>
      <pc:sldChg chg="del">
        <pc:chgData name="Johannes, Suzie" userId="51bf2605-d7a3-4fb3-afa6-560fadecf74a" providerId="ADAL" clId="{42768E2F-DD5A-467D-A9CA-A4C747540748}" dt="2021-03-02T12:59:52.332" v="187" actId="47"/>
        <pc:sldMkLst>
          <pc:docMk/>
          <pc:sldMk cId="3029587641" sldId="361"/>
        </pc:sldMkLst>
      </pc:sldChg>
      <pc:sldChg chg="del">
        <pc:chgData name="Johannes, Suzie" userId="51bf2605-d7a3-4fb3-afa6-560fadecf74a" providerId="ADAL" clId="{42768E2F-DD5A-467D-A9CA-A4C747540748}" dt="2021-03-02T12:59:53.934" v="189" actId="47"/>
        <pc:sldMkLst>
          <pc:docMk/>
          <pc:sldMk cId="1458085729" sldId="362"/>
        </pc:sldMkLst>
      </pc:sldChg>
      <pc:sldChg chg="del">
        <pc:chgData name="Johannes, Suzie" userId="51bf2605-d7a3-4fb3-afa6-560fadecf74a" providerId="ADAL" clId="{42768E2F-DD5A-467D-A9CA-A4C747540748}" dt="2021-03-02T13:00:01.058" v="202" actId="47"/>
        <pc:sldMkLst>
          <pc:docMk/>
          <pc:sldMk cId="3209022683" sldId="363"/>
        </pc:sldMkLst>
      </pc:sldChg>
      <pc:sldChg chg="del">
        <pc:chgData name="Johannes, Suzie" userId="51bf2605-d7a3-4fb3-afa6-560fadecf74a" providerId="ADAL" clId="{42768E2F-DD5A-467D-A9CA-A4C747540748}" dt="2021-03-02T12:59:59.903" v="199" actId="47"/>
        <pc:sldMkLst>
          <pc:docMk/>
          <pc:sldMk cId="2125845750" sldId="364"/>
        </pc:sldMkLst>
      </pc:sldChg>
      <pc:sldChg chg="del">
        <pc:chgData name="Johannes, Suzie" userId="51bf2605-d7a3-4fb3-afa6-560fadecf74a" providerId="ADAL" clId="{42768E2F-DD5A-467D-A9CA-A4C747540748}" dt="2021-03-02T12:59:58.970" v="197" actId="47"/>
        <pc:sldMkLst>
          <pc:docMk/>
          <pc:sldMk cId="2619668185" sldId="365"/>
        </pc:sldMkLst>
      </pc:sldChg>
      <pc:sldMasterChg chg="delSldLayout modSldLayout">
        <pc:chgData name="Johannes, Suzie" userId="51bf2605-d7a3-4fb3-afa6-560fadecf74a" providerId="ADAL" clId="{42768E2F-DD5A-467D-A9CA-A4C747540748}" dt="2021-03-02T13:00:03.715" v="207" actId="47"/>
        <pc:sldMasterMkLst>
          <pc:docMk/>
          <pc:sldMasterMk cId="0" sldId="2147483664"/>
        </pc:sldMasterMkLst>
        <pc:sldLayoutChg chg="modSp mod">
          <pc:chgData name="Johannes, Suzie" userId="51bf2605-d7a3-4fb3-afa6-560fadecf74a" providerId="ADAL" clId="{42768E2F-DD5A-467D-A9CA-A4C747540748}" dt="2021-03-02T12:56:17.091" v="10" actId="20577"/>
          <pc:sldLayoutMkLst>
            <pc:docMk/>
            <pc:sldMasterMk cId="0" sldId="2147483664"/>
            <pc:sldLayoutMk cId="0" sldId="2147483648"/>
          </pc:sldLayoutMkLst>
          <pc:spChg chg="mod">
            <ac:chgData name="Johannes, Suzie" userId="51bf2605-d7a3-4fb3-afa6-560fadecf74a" providerId="ADAL" clId="{42768E2F-DD5A-467D-A9CA-A4C747540748}" dt="2021-03-02T12:56:17.091" v="10" actId="20577"/>
            <ac:spMkLst>
              <pc:docMk/>
              <pc:sldMasterMk cId="0" sldId="2147483664"/>
              <pc:sldLayoutMk cId="0" sldId="2147483648"/>
              <ac:spMk id="20" creationId="{00000000-0000-0000-0000-000000000000}"/>
            </ac:spMkLst>
          </pc:spChg>
        </pc:sldLayoutChg>
        <pc:sldLayoutChg chg="addSp delSp modSp mod">
          <pc:chgData name="Johannes, Suzie" userId="51bf2605-d7a3-4fb3-afa6-560fadecf74a" providerId="ADAL" clId="{42768E2F-DD5A-467D-A9CA-A4C747540748}" dt="2021-03-02T12:56:23.851" v="12"/>
          <pc:sldLayoutMkLst>
            <pc:docMk/>
            <pc:sldMasterMk cId="0" sldId="2147483664"/>
            <pc:sldLayoutMk cId="0" sldId="2147483649"/>
          </pc:sldLayoutMkLst>
          <pc:spChg chg="del">
            <ac:chgData name="Johannes, Suzie" userId="51bf2605-d7a3-4fb3-afa6-560fadecf74a" providerId="ADAL" clId="{42768E2F-DD5A-467D-A9CA-A4C747540748}" dt="2021-03-02T12:56:23.405" v="11" actId="478"/>
            <ac:spMkLst>
              <pc:docMk/>
              <pc:sldMasterMk cId="0" sldId="2147483664"/>
              <pc:sldLayoutMk cId="0" sldId="2147483649"/>
              <ac:spMk id="4" creationId="{E6A9381B-2DC0-480A-B989-3A8D828D3ABF}"/>
            </ac:spMkLst>
          </pc:spChg>
          <pc:spChg chg="add mod">
            <ac:chgData name="Johannes, Suzie" userId="51bf2605-d7a3-4fb3-afa6-560fadecf74a" providerId="ADAL" clId="{42768E2F-DD5A-467D-A9CA-A4C747540748}" dt="2021-03-02T12:56:23.851" v="12"/>
            <ac:spMkLst>
              <pc:docMk/>
              <pc:sldMasterMk cId="0" sldId="2147483664"/>
              <pc:sldLayoutMk cId="0" sldId="2147483649"/>
              <ac:spMk id="12" creationId="{EBADF00C-EAA5-4E18-8F38-DCA814967B5A}"/>
            </ac:spMkLst>
          </pc:spChg>
        </pc:sldLayoutChg>
        <pc:sldLayoutChg chg="addSp delSp modSp mod">
          <pc:chgData name="Johannes, Suzie" userId="51bf2605-d7a3-4fb3-afa6-560fadecf74a" providerId="ADAL" clId="{42768E2F-DD5A-467D-A9CA-A4C747540748}" dt="2021-03-02T12:56:42.704" v="15" actId="207"/>
          <pc:sldLayoutMkLst>
            <pc:docMk/>
            <pc:sldMasterMk cId="0" sldId="2147483664"/>
            <pc:sldLayoutMk cId="0" sldId="2147483662"/>
          </pc:sldLayoutMkLst>
          <pc:spChg chg="add mod">
            <ac:chgData name="Johannes, Suzie" userId="51bf2605-d7a3-4fb3-afa6-560fadecf74a" providerId="ADAL" clId="{42768E2F-DD5A-467D-A9CA-A4C747540748}" dt="2021-03-02T12:56:42.704" v="15" actId="207"/>
            <ac:spMkLst>
              <pc:docMk/>
              <pc:sldMasterMk cId="0" sldId="2147483664"/>
              <pc:sldLayoutMk cId="0" sldId="2147483662"/>
              <ac:spMk id="6" creationId="{BB4BC96E-23CB-4053-AA46-850C104D6B38}"/>
            </ac:spMkLst>
          </pc:spChg>
          <pc:spChg chg="del">
            <ac:chgData name="Johannes, Suzie" userId="51bf2605-d7a3-4fb3-afa6-560fadecf74a" providerId="ADAL" clId="{42768E2F-DD5A-467D-A9CA-A4C747540748}" dt="2021-03-02T12:56:34.922" v="13" actId="478"/>
            <ac:spMkLst>
              <pc:docMk/>
              <pc:sldMasterMk cId="0" sldId="2147483664"/>
              <pc:sldLayoutMk cId="0" sldId="2147483662"/>
              <ac:spMk id="8" creationId="{00000000-0000-0000-0000-000000000000}"/>
            </ac:spMkLst>
          </pc:spChg>
        </pc:sldLayoutChg>
        <pc:sldLayoutChg chg="del">
          <pc:chgData name="Johannes, Suzie" userId="51bf2605-d7a3-4fb3-afa6-560fadecf74a" providerId="ADAL" clId="{42768E2F-DD5A-467D-A9CA-A4C747540748}" dt="2021-03-02T13:00:03.715" v="207" actId="47"/>
          <pc:sldLayoutMkLst>
            <pc:docMk/>
            <pc:sldMasterMk cId="0" sldId="2147483664"/>
            <pc:sldLayoutMk cId="2630935899" sldId="2147483689"/>
          </pc:sldLayoutMkLst>
        </pc:sldLayoutChg>
      </pc:sldMasterChg>
    </pc:docChg>
  </pc:docChgLst>
  <pc:docChgLst>
    <pc:chgData name="Umscheid, Sherry" userId="4a630f8d-a256-464c-8d53-4bbf7c043157" providerId="ADAL" clId="{4DD5E7B5-F322-45DB-A450-410F4F910C8E}"/>
    <pc:docChg chg="custSel addSld modSld sldOrd">
      <pc:chgData name="Umscheid, Sherry" userId="4a630f8d-a256-464c-8d53-4bbf7c043157" providerId="ADAL" clId="{4DD5E7B5-F322-45DB-A450-410F4F910C8E}" dt="2020-11-06T14:11:02.577" v="500" actId="20577"/>
      <pc:docMkLst>
        <pc:docMk/>
      </pc:docMkLst>
      <pc:sldChg chg="ord">
        <pc:chgData name="Umscheid, Sherry" userId="4a630f8d-a256-464c-8d53-4bbf7c043157" providerId="ADAL" clId="{4DD5E7B5-F322-45DB-A450-410F4F910C8E}" dt="2020-11-05T17:28:13.714" v="0" actId="20578"/>
        <pc:sldMkLst>
          <pc:docMk/>
          <pc:sldMk cId="0" sldId="353"/>
        </pc:sldMkLst>
      </pc:sldChg>
      <pc:sldChg chg="modSp mod">
        <pc:chgData name="Umscheid, Sherry" userId="4a630f8d-a256-464c-8d53-4bbf7c043157" providerId="ADAL" clId="{4DD5E7B5-F322-45DB-A450-410F4F910C8E}" dt="2020-11-05T21:57:50.697" v="3" actId="20577"/>
        <pc:sldMkLst>
          <pc:docMk/>
          <pc:sldMk cId="4233580021" sldId="354"/>
        </pc:sldMkLst>
        <pc:spChg chg="mod">
          <ac:chgData name="Umscheid, Sherry" userId="4a630f8d-a256-464c-8d53-4bbf7c043157" providerId="ADAL" clId="{4DD5E7B5-F322-45DB-A450-410F4F910C8E}" dt="2020-11-05T21:57:50.697" v="3" actId="20577"/>
          <ac:spMkLst>
            <pc:docMk/>
            <pc:sldMk cId="4233580021" sldId="354"/>
            <ac:spMk id="3" creationId="{DD1D6ED9-42CB-42C4-8C57-86EAA567343A}"/>
          </ac:spMkLst>
        </pc:spChg>
      </pc:sldChg>
      <pc:sldChg chg="addSp modSp new mod">
        <pc:chgData name="Umscheid, Sherry" userId="4a630f8d-a256-464c-8d53-4bbf7c043157" providerId="ADAL" clId="{4DD5E7B5-F322-45DB-A450-410F4F910C8E}" dt="2020-11-05T22:05:54.329" v="258" actId="20577"/>
        <pc:sldMkLst>
          <pc:docMk/>
          <pc:sldMk cId="3209022683" sldId="363"/>
        </pc:sldMkLst>
        <pc:spChg chg="mod">
          <ac:chgData name="Umscheid, Sherry" userId="4a630f8d-a256-464c-8d53-4bbf7c043157" providerId="ADAL" clId="{4DD5E7B5-F322-45DB-A450-410F4F910C8E}" dt="2020-11-05T22:05:16.233" v="164" actId="6549"/>
          <ac:spMkLst>
            <pc:docMk/>
            <pc:sldMk cId="3209022683" sldId="363"/>
            <ac:spMk id="2" creationId="{C19C470D-8D4C-47A2-8537-7FEEFA7878C8}"/>
          </ac:spMkLst>
        </pc:spChg>
        <pc:spChg chg="mod">
          <ac:chgData name="Umscheid, Sherry" userId="4a630f8d-a256-464c-8d53-4bbf7c043157" providerId="ADAL" clId="{4DD5E7B5-F322-45DB-A450-410F4F910C8E}" dt="2020-11-05T22:05:54.329" v="258" actId="20577"/>
          <ac:spMkLst>
            <pc:docMk/>
            <pc:sldMk cId="3209022683" sldId="363"/>
            <ac:spMk id="3" creationId="{39C3A131-B915-4791-86BE-D46A83FC2F23}"/>
          </ac:spMkLst>
        </pc:spChg>
        <pc:picChg chg="add mod">
          <ac:chgData name="Umscheid, Sherry" userId="4a630f8d-a256-464c-8d53-4bbf7c043157" providerId="ADAL" clId="{4DD5E7B5-F322-45DB-A450-410F4F910C8E}" dt="2020-11-05T22:01:41.950" v="9" actId="1076"/>
          <ac:picMkLst>
            <pc:docMk/>
            <pc:sldMk cId="3209022683" sldId="363"/>
            <ac:picMk id="5" creationId="{98A6072D-62BD-46A9-9683-B00642C07E43}"/>
          </ac:picMkLst>
        </pc:picChg>
      </pc:sldChg>
      <pc:sldChg chg="addSp delSp modSp add mod ord">
        <pc:chgData name="Umscheid, Sherry" userId="4a630f8d-a256-464c-8d53-4bbf7c043157" providerId="ADAL" clId="{4DD5E7B5-F322-45DB-A450-410F4F910C8E}" dt="2020-11-05T22:07:37.749" v="265" actId="1076"/>
        <pc:sldMkLst>
          <pc:docMk/>
          <pc:sldMk cId="2125845750" sldId="364"/>
        </pc:sldMkLst>
        <pc:picChg chg="del">
          <ac:chgData name="Umscheid, Sherry" userId="4a630f8d-a256-464c-8d53-4bbf7c043157" providerId="ADAL" clId="{4DD5E7B5-F322-45DB-A450-410F4F910C8E}" dt="2020-11-05T22:07:11.498" v="262" actId="478"/>
          <ac:picMkLst>
            <pc:docMk/>
            <pc:sldMk cId="2125845750" sldId="364"/>
            <ac:picMk id="5" creationId="{98A6072D-62BD-46A9-9683-B00642C07E43}"/>
          </ac:picMkLst>
        </pc:picChg>
        <pc:picChg chg="add mod">
          <ac:chgData name="Umscheid, Sherry" userId="4a630f8d-a256-464c-8d53-4bbf7c043157" providerId="ADAL" clId="{4DD5E7B5-F322-45DB-A450-410F4F910C8E}" dt="2020-11-05T22:07:37.749" v="265" actId="1076"/>
          <ac:picMkLst>
            <pc:docMk/>
            <pc:sldMk cId="2125845750" sldId="364"/>
            <ac:picMk id="6" creationId="{350E83A4-CBD0-4F1E-9769-B5AA698E56BD}"/>
          </ac:picMkLst>
        </pc:picChg>
      </pc:sldChg>
      <pc:sldChg chg="addSp delSp modSp add mod ord">
        <pc:chgData name="Umscheid, Sherry" userId="4a630f8d-a256-464c-8d53-4bbf7c043157" providerId="ADAL" clId="{4DD5E7B5-F322-45DB-A450-410F4F910C8E}" dt="2020-11-06T14:11:02.577" v="500" actId="20577"/>
        <pc:sldMkLst>
          <pc:docMk/>
          <pc:sldMk cId="2619668185" sldId="365"/>
        </pc:sldMkLst>
        <pc:spChg chg="mod">
          <ac:chgData name="Umscheid, Sherry" userId="4a630f8d-a256-464c-8d53-4bbf7c043157" providerId="ADAL" clId="{4DD5E7B5-F322-45DB-A450-410F4F910C8E}" dt="2020-11-06T14:11:02.577" v="500" actId="20577"/>
          <ac:spMkLst>
            <pc:docMk/>
            <pc:sldMk cId="2619668185" sldId="365"/>
            <ac:spMk id="3" creationId="{39C3A131-B915-4791-86BE-D46A83FC2F23}"/>
          </ac:spMkLst>
        </pc:spChg>
        <pc:picChg chg="add mod">
          <ac:chgData name="Umscheid, Sherry" userId="4a630f8d-a256-464c-8d53-4bbf7c043157" providerId="ADAL" clId="{4DD5E7B5-F322-45DB-A450-410F4F910C8E}" dt="2020-11-06T14:08:50.727" v="276" actId="1076"/>
          <ac:picMkLst>
            <pc:docMk/>
            <pc:sldMk cId="2619668185" sldId="365"/>
            <ac:picMk id="5" creationId="{D8355475-726E-400F-A1A3-097250E7AA5F}"/>
          </ac:picMkLst>
        </pc:picChg>
        <pc:picChg chg="del">
          <ac:chgData name="Umscheid, Sherry" userId="4a630f8d-a256-464c-8d53-4bbf7c043157" providerId="ADAL" clId="{4DD5E7B5-F322-45DB-A450-410F4F910C8E}" dt="2020-11-06T14:08:30.412" v="271" actId="478"/>
          <ac:picMkLst>
            <pc:docMk/>
            <pc:sldMk cId="2619668185" sldId="365"/>
            <ac:picMk id="6" creationId="{350E83A4-CBD0-4F1E-9769-B5AA698E56BD}"/>
          </ac:picMkLst>
        </pc:picChg>
      </pc:sldChg>
    </pc:docChg>
  </pc:docChgLst>
  <pc:docChgLst>
    <pc:chgData name="Johannes, Suzie" userId="51bf2605-d7a3-4fb3-afa6-560fadecf74a" providerId="ADAL" clId="{DD322927-F40E-43E7-9CBC-EBDBBFFDFCD7}"/>
    <pc:docChg chg="modSld">
      <pc:chgData name="Johannes, Suzie" userId="51bf2605-d7a3-4fb3-afa6-560fadecf74a" providerId="ADAL" clId="{DD322927-F40E-43E7-9CBC-EBDBBFFDFCD7}" dt="2020-10-09T17:46:42.927" v="205" actId="20577"/>
      <pc:docMkLst>
        <pc:docMk/>
      </pc:docMkLst>
      <pc:sldChg chg="modSp mod">
        <pc:chgData name="Johannes, Suzie" userId="51bf2605-d7a3-4fb3-afa6-560fadecf74a" providerId="ADAL" clId="{DD322927-F40E-43E7-9CBC-EBDBBFFDFCD7}" dt="2020-10-07T21:10:56.531" v="134" actId="20577"/>
        <pc:sldMkLst>
          <pc:docMk/>
          <pc:sldMk cId="3969581025" sldId="355"/>
        </pc:sldMkLst>
        <pc:spChg chg="mod">
          <ac:chgData name="Johannes, Suzie" userId="51bf2605-d7a3-4fb3-afa6-560fadecf74a" providerId="ADAL" clId="{DD322927-F40E-43E7-9CBC-EBDBBFFDFCD7}" dt="2020-10-07T21:10:56.531" v="134" actId="20577"/>
          <ac:spMkLst>
            <pc:docMk/>
            <pc:sldMk cId="3969581025" sldId="355"/>
            <ac:spMk id="3" creationId="{7D76802F-B0FA-45CA-A24D-27CAF1A84509}"/>
          </ac:spMkLst>
        </pc:spChg>
      </pc:sldChg>
      <pc:sldChg chg="modSp mod">
        <pc:chgData name="Johannes, Suzie" userId="51bf2605-d7a3-4fb3-afa6-560fadecf74a" providerId="ADAL" clId="{DD322927-F40E-43E7-9CBC-EBDBBFFDFCD7}" dt="2020-10-09T17:44:45.585" v="135" actId="20577"/>
        <pc:sldMkLst>
          <pc:docMk/>
          <pc:sldMk cId="3812595393" sldId="358"/>
        </pc:sldMkLst>
        <pc:spChg chg="mod">
          <ac:chgData name="Johannes, Suzie" userId="51bf2605-d7a3-4fb3-afa6-560fadecf74a" providerId="ADAL" clId="{DD322927-F40E-43E7-9CBC-EBDBBFFDFCD7}" dt="2020-10-09T17:44:45.585" v="135" actId="20577"/>
          <ac:spMkLst>
            <pc:docMk/>
            <pc:sldMk cId="3812595393" sldId="358"/>
            <ac:spMk id="2" creationId="{00000000-0000-0000-0000-000000000000}"/>
          </ac:spMkLst>
        </pc:spChg>
      </pc:sldChg>
      <pc:sldChg chg="modSp mod">
        <pc:chgData name="Johannes, Suzie" userId="51bf2605-d7a3-4fb3-afa6-560fadecf74a" providerId="ADAL" clId="{DD322927-F40E-43E7-9CBC-EBDBBFFDFCD7}" dt="2020-10-09T17:46:42.927" v="205" actId="20577"/>
        <pc:sldMkLst>
          <pc:docMk/>
          <pc:sldMk cId="3532873659" sldId="359"/>
        </pc:sldMkLst>
        <pc:spChg chg="mod">
          <ac:chgData name="Johannes, Suzie" userId="51bf2605-d7a3-4fb3-afa6-560fadecf74a" providerId="ADAL" clId="{DD322927-F40E-43E7-9CBC-EBDBBFFDFCD7}" dt="2020-10-09T17:46:42.927" v="205" actId="20577"/>
          <ac:spMkLst>
            <pc:docMk/>
            <pc:sldMk cId="3532873659" sldId="359"/>
            <ac:spMk id="7" creationId="{D9E4DDE4-E659-46F7-9778-69838B26318B}"/>
          </ac:spMkLst>
        </pc:spChg>
      </pc:sldChg>
    </pc:docChg>
  </pc:docChgLst>
  <pc:docChgLst>
    <pc:chgData name="Johnson, Anne Madden" userId="S::amjohnson@home.ku.edu::c955813b-6b74-42cc-8cb6-b71baebc7d5e" providerId="AD" clId="Web-{01BD91E0-952E-5FE6-EC95-8BFB92C32E8B}"/>
    <pc:docChg chg="delSld modSld">
      <pc:chgData name="Johnson, Anne Madden" userId="S::amjohnson@home.ku.edu::c955813b-6b74-42cc-8cb6-b71baebc7d5e" providerId="AD" clId="Web-{01BD91E0-952E-5FE6-EC95-8BFB92C32E8B}" dt="2020-09-24T14:13:23.453" v="3"/>
      <pc:docMkLst>
        <pc:docMk/>
      </pc:docMkLst>
      <pc:sldChg chg="modSp">
        <pc:chgData name="Johnson, Anne Madden" userId="S::amjohnson@home.ku.edu::c955813b-6b74-42cc-8cb6-b71baebc7d5e" providerId="AD" clId="Web-{01BD91E0-952E-5FE6-EC95-8BFB92C32E8B}" dt="2020-09-24T14:12:28.764" v="2" actId="20577"/>
        <pc:sldMkLst>
          <pc:docMk/>
          <pc:sldMk cId="3122077843" sldId="347"/>
        </pc:sldMkLst>
        <pc:spChg chg="mod">
          <ac:chgData name="Johnson, Anne Madden" userId="S::amjohnson@home.ku.edu::c955813b-6b74-42cc-8cb6-b71baebc7d5e" providerId="AD" clId="Web-{01BD91E0-952E-5FE6-EC95-8BFB92C32E8B}" dt="2020-09-24T14:12:28.764" v="2" actId="20577"/>
          <ac:spMkLst>
            <pc:docMk/>
            <pc:sldMk cId="3122077843" sldId="347"/>
            <ac:spMk id="7" creationId="{D9E4DDE4-E659-46F7-9778-69838B26318B}"/>
          </ac:spMkLst>
        </pc:spChg>
      </pc:sldChg>
      <pc:sldChg chg="del">
        <pc:chgData name="Johnson, Anne Madden" userId="S::amjohnson@home.ku.edu::c955813b-6b74-42cc-8cb6-b71baebc7d5e" providerId="AD" clId="Web-{01BD91E0-952E-5FE6-EC95-8BFB92C32E8B}" dt="2020-09-24T14:13:23.453" v="3"/>
        <pc:sldMkLst>
          <pc:docMk/>
          <pc:sldMk cId="1906562436" sldId="349"/>
        </pc:sldMkLst>
      </pc:sldChg>
    </pc:docChg>
  </pc:docChgLst>
  <pc:docChgLst>
    <pc:chgData name="Johnson, Anne Madden" userId="S::amjohnson@home.ku.edu::c955813b-6b74-42cc-8cb6-b71baebc7d5e" providerId="AD" clId="Web-{02CA7DF8-D923-7993-3B88-1DC5574B861E}"/>
    <pc:docChg chg="modSld">
      <pc:chgData name="Johnson, Anne Madden" userId="S::amjohnson@home.ku.edu::c955813b-6b74-42cc-8cb6-b71baebc7d5e" providerId="AD" clId="Web-{02CA7DF8-D923-7993-3B88-1DC5574B861E}" dt="2020-09-22T21:49:19.859" v="98" actId="20577"/>
      <pc:docMkLst>
        <pc:docMk/>
      </pc:docMkLst>
      <pc:sldChg chg="modSp">
        <pc:chgData name="Johnson, Anne Madden" userId="S::amjohnson@home.ku.edu::c955813b-6b74-42cc-8cb6-b71baebc7d5e" providerId="AD" clId="Web-{02CA7DF8-D923-7993-3B88-1DC5574B861E}" dt="2020-09-22T21:49:19.859" v="98" actId="20577"/>
        <pc:sldMkLst>
          <pc:docMk/>
          <pc:sldMk cId="4151159045" sldId="324"/>
        </pc:sldMkLst>
        <pc:spChg chg="mod">
          <ac:chgData name="Johnson, Anne Madden" userId="S::amjohnson@home.ku.edu::c955813b-6b74-42cc-8cb6-b71baebc7d5e" providerId="AD" clId="Web-{02CA7DF8-D923-7993-3B88-1DC5574B861E}" dt="2020-09-22T21:46:27.495" v="71" actId="20577"/>
          <ac:spMkLst>
            <pc:docMk/>
            <pc:sldMk cId="4151159045" sldId="324"/>
            <ac:spMk id="7" creationId="{D9E4DDE4-E659-46F7-9778-69838B26318B}"/>
          </ac:spMkLst>
        </pc:spChg>
        <pc:spChg chg="mod">
          <ac:chgData name="Johnson, Anne Madden" userId="S::amjohnson@home.ku.edu::c955813b-6b74-42cc-8cb6-b71baebc7d5e" providerId="AD" clId="Web-{02CA7DF8-D923-7993-3B88-1DC5574B861E}" dt="2020-09-22T21:49:19.859" v="98" actId="20577"/>
          <ac:spMkLst>
            <pc:docMk/>
            <pc:sldMk cId="4151159045" sldId="324"/>
            <ac:spMk id="19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01E00-2042-4494-86F5-B6A02ADAF609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1AF95-47C9-4EF3-AD0B-0C6A6994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5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US"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7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93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40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f88252dc4_0_15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88252dc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88252dc4_0_8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6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8252dc4_0_1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48349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8252dc4_0_1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36677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8252dc4_0_1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66617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8252dc4_0_1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98101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8252dc4_0_1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86884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140"/>
            <a:ext cx="9729989" cy="646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" name="Google Shape;19;p2"/>
          <p:cNvSpPr txBox="1"/>
          <p:nvPr/>
        </p:nvSpPr>
        <p:spPr>
          <a:xfrm>
            <a:off x="729450" y="123241"/>
            <a:ext cx="3771716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latin typeface="Raleway"/>
                <a:ea typeface="Raleway"/>
                <a:cs typeface="Raleway"/>
                <a:sym typeface="Raleway"/>
              </a:rPr>
              <a:t>KU Information Technology  |  University of Kansas </a:t>
            </a:r>
            <a:endParaRPr sz="9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6387922" y="123241"/>
            <a:ext cx="2531914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latin typeface="Raleway"/>
                <a:ea typeface="Raleway"/>
                <a:cs typeface="Raleway"/>
                <a:sym typeface="Raleway"/>
              </a:rPr>
              <a:t>Friday, </a:t>
            </a:r>
            <a:r>
              <a:rPr lang="en-GB" sz="900" dirty="0" smtClean="0">
                <a:latin typeface="Raleway"/>
                <a:ea typeface="Raleway"/>
                <a:cs typeface="Raleway"/>
                <a:sym typeface="Raleway"/>
              </a:rPr>
              <a:t>August 20, </a:t>
            </a:r>
            <a:r>
              <a:rPr lang="en-GB" sz="900" dirty="0">
                <a:latin typeface="Raleway"/>
                <a:ea typeface="Raleway"/>
                <a:cs typeface="Raleway"/>
                <a:sym typeface="Raleway"/>
              </a:rPr>
              <a:t>2021</a:t>
            </a:r>
            <a:endParaRPr sz="900" b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6866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3" y="1191256"/>
            <a:ext cx="745764" cy="45826"/>
            <a:chOff x="4580561" y="2589004"/>
            <a:chExt cx="1064465" cy="25200"/>
          </a:xfrm>
        </p:grpSpPr>
        <p:sp>
          <p:nvSpPr>
            <p:cNvPr id="47" name="Google Shape;47;p5"/>
            <p:cNvSpPr/>
            <p:nvPr/>
          </p:nvSpPr>
          <p:spPr>
            <a:xfrm rot="16200000">
              <a:off x="5366326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4831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3" y="1191256"/>
            <a:ext cx="745764" cy="45826"/>
            <a:chOff x="4580561" y="2589004"/>
            <a:chExt cx="1064465" cy="25200"/>
          </a:xfrm>
        </p:grpSpPr>
        <p:sp>
          <p:nvSpPr>
            <p:cNvPr id="47" name="Google Shape;47;p5"/>
            <p:cNvSpPr/>
            <p:nvPr/>
          </p:nvSpPr>
          <p:spPr>
            <a:xfrm rot="16200000">
              <a:off x="5366326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6874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>
  <p:cSld name="1_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 rotWithShape="1">
          <a:blip r:embed="rId2"/>
          <a:srcRect r="2881" b="25508"/>
          <a:stretch/>
        </p:blipFill>
        <p:spPr>
          <a:xfrm>
            <a:off x="3623" y="487825"/>
            <a:ext cx="914037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424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>
  <p:cSld name="1_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 rotWithShape="1">
          <a:blip r:embed="rId2"/>
          <a:srcRect b="62752"/>
          <a:stretch/>
        </p:blipFill>
        <p:spPr>
          <a:xfrm>
            <a:off x="0" y="521587"/>
            <a:ext cx="9143999" cy="462186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60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>
  <p:cSld name="1_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/>
          <a:srcRect/>
          <a:stretch/>
        </p:blipFill>
        <p:spPr>
          <a:xfrm>
            <a:off x="0" y="-96517"/>
            <a:ext cx="9143850" cy="609143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59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>
  <p:cSld name="1_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/>
          <a:srcRect/>
          <a:stretch/>
        </p:blipFill>
        <p:spPr>
          <a:xfrm>
            <a:off x="0" y="182563"/>
            <a:ext cx="9137157" cy="609143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64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>
  <p:cSld name="1_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3624851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648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>
  <p:cSld name="1_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/>
          <a:srcRect/>
          <a:stretch/>
        </p:blipFill>
        <p:spPr>
          <a:xfrm>
            <a:off x="0" y="-476249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4782641" y="670550"/>
            <a:ext cx="4032476" cy="1423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815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5678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557"/>
            <a:ext cx="9412540" cy="1265714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4307688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4307688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4307688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9;p2"/>
          <p:cNvSpPr txBox="1"/>
          <p:nvPr userDrawn="1"/>
        </p:nvSpPr>
        <p:spPr>
          <a:xfrm>
            <a:off x="729450" y="123241"/>
            <a:ext cx="3771716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latin typeface="Raleway"/>
                <a:ea typeface="Raleway"/>
                <a:cs typeface="Raleway"/>
                <a:sym typeface="Raleway"/>
              </a:rPr>
              <a:t>KU Information Technology  |  University of Kansas </a:t>
            </a:r>
            <a:endParaRPr sz="9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C9B81892-A936-421B-B455-3EEDABEE1F50}"/>
              </a:ext>
            </a:extLst>
          </p:cNvPr>
          <p:cNvSpPr txBox="1"/>
          <p:nvPr userDrawn="1"/>
        </p:nvSpPr>
        <p:spPr>
          <a:xfrm>
            <a:off x="6387922" y="123241"/>
            <a:ext cx="2531914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latin typeface="Raleway"/>
                <a:ea typeface="Raleway"/>
                <a:cs typeface="Raleway"/>
                <a:sym typeface="Raleway"/>
              </a:rPr>
              <a:t>Friday, </a:t>
            </a:r>
            <a:r>
              <a:rPr lang="en-GB" sz="900" dirty="0" smtClean="0">
                <a:latin typeface="Raleway"/>
                <a:ea typeface="Raleway"/>
                <a:cs typeface="Raleway"/>
                <a:sym typeface="Raleway"/>
              </a:rPr>
              <a:t>August</a:t>
            </a:r>
            <a:r>
              <a:rPr lang="en-GB" sz="900" baseline="0" dirty="0" smtClean="0">
                <a:latin typeface="Raleway"/>
                <a:ea typeface="Raleway"/>
                <a:cs typeface="Raleway"/>
                <a:sym typeface="Raleway"/>
              </a:rPr>
              <a:t> 20</a:t>
            </a:r>
            <a:r>
              <a:rPr lang="en-GB" sz="900" dirty="0" smtClean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GB" sz="900" dirty="0">
                <a:latin typeface="Raleway"/>
                <a:ea typeface="Raleway"/>
                <a:cs typeface="Raleway"/>
                <a:sym typeface="Raleway"/>
              </a:rPr>
              <a:t>2021</a:t>
            </a:r>
            <a:endParaRPr sz="900" b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36562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205;p21">
            <a:extLst>
              <a:ext uri="{FF2B5EF4-FFF2-40B4-BE49-F238E27FC236}">
                <a16:creationId xmlns:a16="http://schemas.microsoft.com/office/drawing/2014/main" id="{284D3FD4-1DDC-40EF-8488-890DFC49CC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introduction</a:t>
            </a:r>
            <a:endParaRPr/>
          </a:p>
        </p:txBody>
      </p:sp>
      <p:sp>
        <p:nvSpPr>
          <p:cNvPr id="13" name="Google Shape;206;p21">
            <a:extLst>
              <a:ext uri="{FF2B5EF4-FFF2-40B4-BE49-F238E27FC236}">
                <a16:creationId xmlns:a16="http://schemas.microsoft.com/office/drawing/2014/main" id="{FE23D6BF-F8AF-45FC-B17B-7B5B49AA8806}"/>
              </a:ext>
            </a:extLst>
          </p:cNvPr>
          <p:cNvSpPr/>
          <p:nvPr userDrawn="1"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1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14" name="Google Shape;207;p21">
            <a:extLst>
              <a:ext uri="{FF2B5EF4-FFF2-40B4-BE49-F238E27FC236}">
                <a16:creationId xmlns:a16="http://schemas.microsoft.com/office/drawing/2014/main" id="{1B94A11E-FDAA-42EF-BBA0-F1985278B1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47691" y="2073775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Jayhawk</a:t>
            </a:r>
            <a:endParaRPr sz="1100"/>
          </a:p>
        </p:txBody>
      </p:sp>
      <p:sp>
        <p:nvSpPr>
          <p:cNvPr id="15" name="Google Shape;208;p21">
            <a:extLst>
              <a:ext uri="{FF2B5EF4-FFF2-40B4-BE49-F238E27FC236}">
                <a16:creationId xmlns:a16="http://schemas.microsoft.com/office/drawing/2014/main" id="{E9047233-1E93-48DB-B0BE-FF36B4AB54DD}"/>
              </a:ext>
            </a:extLst>
          </p:cNvPr>
          <p:cNvSpPr/>
          <p:nvPr userDrawn="1"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2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16" name="Google Shape;209;p21">
            <a:extLst>
              <a:ext uri="{FF2B5EF4-FFF2-40B4-BE49-F238E27FC236}">
                <a16:creationId xmlns:a16="http://schemas.microsoft.com/office/drawing/2014/main" id="{0AC69643-13E3-4370-990C-4B6849F5F764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Lorem ipsum dolor sit amet, consectetur adipiscing elit. Sed do eiusmod tempor incididunt ut labore et dolore magna nec. Lorem ipsum dolor sit amet, consectetur adipiscing elit.</a:t>
            </a:r>
            <a:endParaRPr sz="1100"/>
          </a:p>
        </p:txBody>
      </p:sp>
      <p:sp>
        <p:nvSpPr>
          <p:cNvPr id="17" name="Google Shape;210;p21">
            <a:extLst>
              <a:ext uri="{FF2B5EF4-FFF2-40B4-BE49-F238E27FC236}">
                <a16:creationId xmlns:a16="http://schemas.microsoft.com/office/drawing/2014/main" id="{8CAE567C-3875-437A-9DA7-BA225F873696}"/>
              </a:ext>
            </a:extLst>
          </p:cNvPr>
          <p:cNvSpPr/>
          <p:nvPr userDrawn="1"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3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18" name="Google Shape;211;p21">
            <a:extLst>
              <a:ext uri="{FF2B5EF4-FFF2-40B4-BE49-F238E27FC236}">
                <a16:creationId xmlns:a16="http://schemas.microsoft.com/office/drawing/2014/main" id="{048E2269-F9E8-4CEB-AB77-E44A50B94F70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Lorem ipsum dolor sit amet, consectetur adipiscing elit. Sed do eiusmod tempor incididunt ut labore et dolore magna nec. Lorem ipsum dolor sit amet, consectetur adipiscing elit.</a:t>
            </a:r>
            <a:endParaRPr sz="1100"/>
          </a:p>
        </p:txBody>
      </p:sp>
      <p:sp>
        <p:nvSpPr>
          <p:cNvPr id="19" name="Google Shape;212;p21">
            <a:extLst>
              <a:ext uri="{FF2B5EF4-FFF2-40B4-BE49-F238E27FC236}">
                <a16:creationId xmlns:a16="http://schemas.microsoft.com/office/drawing/2014/main" id="{13AEDDFB-A03D-4A1C-86D1-675B008CBDFA}"/>
              </a:ext>
            </a:extLst>
          </p:cNvPr>
          <p:cNvSpPr/>
          <p:nvPr userDrawn="1"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4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20" name="Google Shape;213;p21">
            <a:extLst>
              <a:ext uri="{FF2B5EF4-FFF2-40B4-BE49-F238E27FC236}">
                <a16:creationId xmlns:a16="http://schemas.microsoft.com/office/drawing/2014/main" id="{24CCB17C-C4A0-4104-B529-84DBDF346857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Microsoft Teams is the way we will deliver the Jayhawk Cloud, but what we create with it is up to us.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3486677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46594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2469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61414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32566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09957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 preserve="1">
  <p:cSld name="1_TOC">
    <p:bg>
      <p:bgPr>
        <a:solidFill>
          <a:schemeClr val="accent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09815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 preserve="1">
  <p:cSld name="Section header_alt1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37492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 preserve="1">
  <p:cSld name="1_Section header_alt1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3131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 preserve="1">
  <p:cSld name="1_Section header_alt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bg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bg2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8" name="Google Shape;168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820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" name="Google Shape;19;p2"/>
          <p:cNvSpPr txBox="1"/>
          <p:nvPr userDrawn="1"/>
        </p:nvSpPr>
        <p:spPr>
          <a:xfrm>
            <a:off x="729450" y="123241"/>
            <a:ext cx="3771716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KU Information Technology  |  University of Kansas </a:t>
            </a:r>
            <a:endParaRPr sz="900" b="1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20;p2">
            <a:extLst>
              <a:ext uri="{FF2B5EF4-FFF2-40B4-BE49-F238E27FC236}">
                <a16:creationId xmlns:a16="http://schemas.microsoft.com/office/drawing/2014/main" id="{BB4BC96E-23CB-4053-AA46-850C104D6B38}"/>
              </a:ext>
            </a:extLst>
          </p:cNvPr>
          <p:cNvSpPr txBox="1"/>
          <p:nvPr userDrawn="1"/>
        </p:nvSpPr>
        <p:spPr>
          <a:xfrm>
            <a:off x="6387922" y="123241"/>
            <a:ext cx="2531914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Friday, April 9, 2021</a:t>
            </a:r>
            <a:endParaRPr sz="900" b="1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/>
          <a:srcRect b="23609"/>
          <a:stretch/>
        </p:blipFill>
        <p:spPr>
          <a:xfrm>
            <a:off x="0" y="487825"/>
            <a:ext cx="9144000" cy="465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 userDrawn="1"/>
        </p:nvSpPr>
        <p:spPr>
          <a:xfrm>
            <a:off x="264278" y="78500"/>
            <a:ext cx="179135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latin typeface="Raleway"/>
                <a:ea typeface="Raleway"/>
                <a:cs typeface="Raleway"/>
                <a:sym typeface="Raleway"/>
              </a:rPr>
              <a:t>Jayhawk Cloud Design Team</a:t>
            </a:r>
            <a:endParaRPr lang="en-GB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8724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 preserve="1">
  <p:cSld name="1_Title slide_alt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/>
          <a:srcRect t="26483" b="39581"/>
          <a:stretch/>
        </p:blipFill>
        <p:spPr>
          <a:xfrm flipH="1">
            <a:off x="0" y="487800"/>
            <a:ext cx="9143850" cy="465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2849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 preserve="1">
  <p:cSld name="1_Title slide_alt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/>
          <a:srcRect t="13604" b="9840"/>
          <a:stretch/>
        </p:blipFill>
        <p:spPr>
          <a:xfrm>
            <a:off x="-13818" y="487799"/>
            <a:ext cx="9157818" cy="465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4114501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bg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003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56" r:id="rId31"/>
    <p:sldLayoutId id="2147483657" r:id="rId32"/>
    <p:sldLayoutId id="2147483660" r:id="rId33"/>
    <p:sldLayoutId id="2147483662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48909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Admin &amp; Business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Service </a:t>
            </a:r>
            <a:r>
              <a:rPr lang="en-US" sz="3600" dirty="0"/>
              <a:t>Council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 from campus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FBB58-CA3F-4C55-A303-AC18325D4BDE}"/>
              </a:ext>
            </a:extLst>
          </p:cNvPr>
          <p:cNvSpPr txBox="1"/>
          <p:nvPr/>
        </p:nvSpPr>
        <p:spPr>
          <a:xfrm>
            <a:off x="842963" y="2093119"/>
            <a:ext cx="5547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Opportunity for members to share thoughts / feedback</a:t>
            </a:r>
            <a:endParaRPr lang="en-US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0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Continual Improvement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FBB58-CA3F-4C55-A303-AC18325D4BDE}"/>
              </a:ext>
            </a:extLst>
          </p:cNvPr>
          <p:cNvSpPr txBox="1"/>
          <p:nvPr/>
        </p:nvSpPr>
        <p:spPr>
          <a:xfrm>
            <a:off x="842963" y="2093119"/>
            <a:ext cx="5756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What can we include in this meeting to make it more beneficial?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What can we do to make this worth the time?</a:t>
            </a:r>
          </a:p>
          <a:p>
            <a:endParaRPr lang="en-US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49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 and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3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5" y="191275"/>
            <a:ext cx="8464731" cy="49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8" y="112526"/>
            <a:ext cx="8858564" cy="47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42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7"/>
          <p:cNvSpPr txBox="1">
            <a:spLocks noGrp="1"/>
          </p:cNvSpPr>
          <p:nvPr>
            <p:ph type="ctrTitle"/>
          </p:nvPr>
        </p:nvSpPr>
        <p:spPr>
          <a:xfrm>
            <a:off x="4209841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Standing Agenda</a:t>
            </a:r>
            <a:endParaRPr dirty="0"/>
          </a:p>
        </p:txBody>
      </p:sp>
      <p:sp>
        <p:nvSpPr>
          <p:cNvPr id="183" name="Google Shape;183;p19"/>
          <p:cNvSpPr txBox="1"/>
          <p:nvPr/>
        </p:nvSpPr>
        <p:spPr>
          <a:xfrm>
            <a:off x="1293837" y="2327563"/>
            <a:ext cx="4428089" cy="224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7013" lvl="0" indent="-227013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300" dirty="0" smtClean="0">
                <a:solidFill>
                  <a:schemeClr val="bg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</a:rPr>
              <a:t>Projects and policies</a:t>
            </a:r>
          </a:p>
          <a:p>
            <a:pPr marL="227013" lvl="0" indent="-227013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300" dirty="0" smtClean="0">
                <a:solidFill>
                  <a:schemeClr val="bg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</a:rPr>
              <a:t>Significant changes or outages to services</a:t>
            </a:r>
          </a:p>
          <a:p>
            <a:pPr marL="227013" lvl="0" indent="-227013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300" dirty="0" smtClean="0">
                <a:solidFill>
                  <a:schemeClr val="bg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</a:rPr>
              <a:t>Concerns from campus regarding IT services</a:t>
            </a:r>
          </a:p>
          <a:p>
            <a:pPr marL="227013" lvl="0" indent="-227013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300" dirty="0" smtClean="0">
                <a:solidFill>
                  <a:schemeClr val="bg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</a:rPr>
              <a:t>Continual improvement</a:t>
            </a:r>
          </a:p>
          <a:p>
            <a:pPr marL="227013" lvl="0" indent="-227013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300" dirty="0" smtClean="0">
                <a:solidFill>
                  <a:schemeClr val="bg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</a:rPr>
              <a:t>Metrics and information</a:t>
            </a:r>
            <a:endParaRPr lang="en-US" sz="1300" dirty="0">
              <a:solidFill>
                <a:schemeClr val="bg1"/>
              </a:solidFill>
              <a:uFill>
                <a:noFill/>
              </a:u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and policies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FBB58-CA3F-4C55-A303-AC18325D4BDE}"/>
              </a:ext>
            </a:extLst>
          </p:cNvPr>
          <p:cNvSpPr txBox="1"/>
          <p:nvPr/>
        </p:nvSpPr>
        <p:spPr>
          <a:xfrm>
            <a:off x="842963" y="2093119"/>
            <a:ext cx="5547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Update: RFP for Student Assistant project (Rob Caffey)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Update: CRM consolidation effort (Rob Caffey)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New: </a:t>
            </a:r>
            <a:r>
              <a:rPr lang="en-US" dirty="0" err="1" smtClean="0">
                <a:solidFill>
                  <a:schemeClr val="bg1"/>
                </a:solidFill>
                <a:latin typeface="Raleway" panose="020B0604020202020204" charset="0"/>
              </a:rPr>
              <a:t>TeamDynamix</a:t>
            </a: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 – Current status and how KU is moving forward (Rob Caffey)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Policy updates (Tom </a:t>
            </a: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Roderick)</a:t>
            </a:r>
            <a:endParaRPr lang="en-US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0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729450" y="1318649"/>
            <a:ext cx="7688700" cy="821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Project Updates</a:t>
            </a:r>
            <a:r>
              <a:rPr lang="en-GB" dirty="0"/>
              <a:t/>
            </a:r>
            <a:br>
              <a:rPr lang="en-GB" dirty="0"/>
            </a:br>
            <a:r>
              <a:rPr lang="en-GB" sz="1600" dirty="0" smtClean="0">
                <a:solidFill>
                  <a:schemeClr val="tx1"/>
                </a:solidFill>
              </a:rPr>
              <a:t>Rob Caffey</a:t>
            </a:r>
            <a:r>
              <a:rPr lang="en-GB" dirty="0"/>
              <a:t/>
            </a:r>
            <a:br>
              <a:rPr lang="en-GB" dirty="0"/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802F-B0FA-45CA-A24D-27CAF1A8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7812092" cy="2876142"/>
          </a:xfrm>
        </p:spPr>
        <p:txBody>
          <a:bodyPr/>
          <a:lstStyle/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RFP for Student Assistant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CRM consolidation effort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err="1" smtClean="0"/>
              <a:t>TeamDynamix</a:t>
            </a:r>
            <a:r>
              <a:rPr lang="en-US" sz="1600" dirty="0" smtClean="0"/>
              <a:t> – Current status and future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034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729450" y="1318649"/>
            <a:ext cx="7688700" cy="821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Policy Updates</a:t>
            </a:r>
            <a:r>
              <a:rPr lang="en-GB" dirty="0"/>
              <a:t/>
            </a:r>
            <a:br>
              <a:rPr lang="en-GB" dirty="0"/>
            </a:br>
            <a:r>
              <a:rPr lang="en-GB" sz="1600" dirty="0" smtClean="0">
                <a:solidFill>
                  <a:schemeClr val="tx1"/>
                </a:solidFill>
              </a:rPr>
              <a:t>Tom Roderick</a:t>
            </a:r>
            <a:r>
              <a:rPr lang="en-GB" dirty="0"/>
              <a:t/>
            </a:r>
            <a:br>
              <a:rPr lang="en-GB" dirty="0"/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802F-B0FA-45CA-A24D-27CAF1A8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7812092" cy="2876142"/>
          </a:xfrm>
        </p:spPr>
        <p:txBody>
          <a:bodyPr/>
          <a:lstStyle/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Update: Bring your own device (BYOD) Policy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Update: Data Classification and Handling Policy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New (August / September)</a:t>
            </a:r>
          </a:p>
          <a:p>
            <a:pPr lvl="1">
              <a:lnSpc>
                <a:spcPct val="114999"/>
              </a:lnSpc>
              <a:spcAft>
                <a:spcPts val="600"/>
              </a:spcAft>
            </a:pPr>
            <a:r>
              <a:rPr lang="en-US" sz="1400" dirty="0" smtClean="0"/>
              <a:t>Network Policy</a:t>
            </a:r>
          </a:p>
          <a:p>
            <a:pPr lvl="1">
              <a:lnSpc>
                <a:spcPct val="114999"/>
              </a:lnSpc>
              <a:spcAft>
                <a:spcPts val="600"/>
              </a:spcAft>
            </a:pPr>
            <a:r>
              <a:rPr lang="en-US" sz="1400" dirty="0" smtClean="0"/>
              <a:t>Telecommunications Physical Infrastructure Policy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29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changes or outages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FBB58-CA3F-4C55-A303-AC18325D4BDE}"/>
              </a:ext>
            </a:extLst>
          </p:cNvPr>
          <p:cNvSpPr txBox="1"/>
          <p:nvPr/>
        </p:nvSpPr>
        <p:spPr>
          <a:xfrm>
            <a:off x="842963" y="2093119"/>
            <a:ext cx="5547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New: Read receipts in Microsoft Teams (Anne Madden Johnson)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Update: HCM 9.2 upgrade (Gregg Holcomb)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aleway" panose="020B0604020202020204" charset="0"/>
              </a:rPr>
              <a:t>Major Incidents (Tom Roderick)</a:t>
            </a:r>
            <a:endParaRPr lang="en-US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3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729450" y="1318649"/>
            <a:ext cx="7688700" cy="821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Significant Change to Service</a:t>
            </a:r>
            <a:r>
              <a:rPr lang="en-GB" dirty="0"/>
              <a:t/>
            </a:r>
            <a:br>
              <a:rPr lang="en-GB" dirty="0"/>
            </a:br>
            <a:r>
              <a:rPr lang="en-GB" sz="1600" dirty="0" smtClean="0">
                <a:solidFill>
                  <a:schemeClr val="tx1"/>
                </a:solidFill>
              </a:rPr>
              <a:t>Anne Madden Johnson</a:t>
            </a:r>
            <a:r>
              <a:rPr lang="en-GB" dirty="0"/>
              <a:t/>
            </a:r>
            <a:br>
              <a:rPr lang="en-GB" dirty="0"/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802F-B0FA-45CA-A24D-27CAF1A8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7812092" cy="2876142"/>
          </a:xfrm>
        </p:spPr>
        <p:txBody>
          <a:bodyPr/>
          <a:lstStyle/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Faculty member has requested ‘read receipts’ in Microsoft Teams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KU IT would like to have a broader conversation on this functionality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021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729450" y="1318649"/>
            <a:ext cx="7688700" cy="821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Significant Change / Outage to Service</a:t>
            </a:r>
            <a:r>
              <a:rPr lang="en-GB" dirty="0"/>
              <a:t/>
            </a:r>
            <a:br>
              <a:rPr lang="en-GB" dirty="0"/>
            </a:br>
            <a:r>
              <a:rPr lang="en-GB" sz="1600" dirty="0" smtClean="0">
                <a:solidFill>
                  <a:schemeClr val="tx1"/>
                </a:solidFill>
              </a:rPr>
              <a:t>Gregg Holcomb</a:t>
            </a:r>
            <a:r>
              <a:rPr lang="en-GB" dirty="0"/>
              <a:t/>
            </a:r>
            <a:br>
              <a:rPr lang="en-GB" dirty="0"/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802F-B0FA-45CA-A24D-27CAF1A8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7812092" cy="2876142"/>
          </a:xfrm>
        </p:spPr>
        <p:txBody>
          <a:bodyPr/>
          <a:lstStyle/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HCM 9.2 upgrade project status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600" dirty="0" smtClean="0"/>
              <a:t>Scheduled to start September 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at 5:00pm, run through to September 14th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474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729450" y="1318649"/>
            <a:ext cx="7688700" cy="821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Major Incidents</a:t>
            </a:r>
            <a:r>
              <a:rPr lang="en-GB" dirty="0"/>
              <a:t/>
            </a:r>
            <a:br>
              <a:rPr lang="en-GB" dirty="0"/>
            </a:br>
            <a:r>
              <a:rPr lang="en-GB" sz="1600" dirty="0" smtClean="0">
                <a:solidFill>
                  <a:schemeClr val="tx1"/>
                </a:solidFill>
              </a:rPr>
              <a:t>Tom Roderick</a:t>
            </a:r>
            <a:r>
              <a:rPr lang="en-GB" dirty="0"/>
              <a:t/>
            </a:r>
            <a:br>
              <a:rPr lang="en-GB" dirty="0"/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802F-B0FA-45CA-A24D-27CAF1A8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7812092" cy="2876142"/>
          </a:xfrm>
        </p:spPr>
        <p:txBody>
          <a:bodyPr/>
          <a:lstStyle/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200" dirty="0" smtClean="0"/>
              <a:t>Some authentication services unavailable, with rolling failures.  (July 19, 2021, starting at 10:35am). Server crash, was rebooted. Resolved: 10:55am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200" dirty="0" smtClean="0"/>
              <a:t>Issues with Oracle Cloud Services, DNS failures connecting to OCS (July 22, 2021, starting at 10:41am). Global vendor issue, vendor service failed. Reported resolved at 12:35pm.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200" dirty="0" smtClean="0"/>
              <a:t>Wireless internet down in Spencer Museum of Art (August 13, 2021, starting at 8:42am). Maintenance on APs overnight caused outage. Resolved: 8:55am.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200" dirty="0" smtClean="0"/>
              <a:t>Network outage at Edwards Campus (August 12, 2021, starting at 10:46pm). Overnight storms knocked out power, main router was rebooted. Resolved: August 13, at 9:55am. 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sz="1200" dirty="0" smtClean="0"/>
              <a:t>Several major KU websites (including admissions.ku.edu) causing errors (August 14, 5:58am). Database cache full. Resolved: 6:40am</a:t>
            </a:r>
          </a:p>
        </p:txBody>
      </p:sp>
    </p:spTree>
    <p:extLst>
      <p:ext uri="{BB962C8B-B14F-4D97-AF65-F5344CB8AC3E}">
        <p14:creationId xmlns:p14="http://schemas.microsoft.com/office/powerpoint/2010/main" val="1851613561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Custom 2">
      <a:dk1>
        <a:srgbClr val="0051BA"/>
      </a:dk1>
      <a:lt1>
        <a:sysClr val="window" lastClr="FFFFFF"/>
      </a:lt1>
      <a:dk2>
        <a:srgbClr val="44546A"/>
      </a:dk2>
      <a:lt2>
        <a:srgbClr val="E7E6E6"/>
      </a:lt2>
      <a:accent1>
        <a:srgbClr val="0051BA"/>
      </a:accent1>
      <a:accent2>
        <a:srgbClr val="E8000D"/>
      </a:accent2>
      <a:accent3>
        <a:srgbClr val="85898A"/>
      </a:accent3>
      <a:accent4>
        <a:srgbClr val="FFC82D"/>
      </a:accent4>
      <a:accent5>
        <a:srgbClr val="003459"/>
      </a:accent5>
      <a:accent6>
        <a:srgbClr val="73CBF2"/>
      </a:accent6>
      <a:hlink>
        <a:srgbClr val="2767FF"/>
      </a:hlink>
      <a:folHlink>
        <a:srgbClr val="2767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83C084EBD2F40B2EA75CC5377045E" ma:contentTypeVersion="13" ma:contentTypeDescription="Create a new document." ma:contentTypeScope="" ma:versionID="dc61b1d316691867b9148dfbf880390c">
  <xsd:schema xmlns:xsd="http://www.w3.org/2001/XMLSchema" xmlns:xs="http://www.w3.org/2001/XMLSchema" xmlns:p="http://schemas.microsoft.com/office/2006/metadata/properties" xmlns:ns3="6b587d2d-66c9-4692-93c0-6b1048c46d58" xmlns:ns4="0c30f051-b1f9-4c27-be64-fba4ec610c30" targetNamespace="http://schemas.microsoft.com/office/2006/metadata/properties" ma:root="true" ma:fieldsID="cbc16b638b7a0bdfb99d29a1c2ebeec8" ns3:_="" ns4:_="">
    <xsd:import namespace="6b587d2d-66c9-4692-93c0-6b1048c46d58"/>
    <xsd:import namespace="0c30f051-b1f9-4c27-be64-fba4ec610c3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87d2d-66c9-4692-93c0-6b1048c46d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0f051-b1f9-4c27-be64-fba4ec610c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66BC18-E8C5-4F7E-AD72-4659FDFC8C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30ED39-E8D3-4E36-B43C-3BE9C3EAD5A7}">
  <ds:schemaRefs>
    <ds:schemaRef ds:uri="http://purl.org/dc/terms/"/>
    <ds:schemaRef ds:uri="http://schemas.openxmlformats.org/package/2006/metadata/core-properties"/>
    <ds:schemaRef ds:uri="0c30f051-b1f9-4c27-be64-fba4ec610c3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6b587d2d-66c9-4692-93c0-6b1048c46d5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60ED73-2885-4991-AA4B-E884B99CA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587d2d-66c9-4692-93c0-6b1048c46d58"/>
    <ds:schemaRef ds:uri="0c30f051-b1f9-4c27-be64-fba4ec610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415</Words>
  <Application>Microsoft Office PowerPoint</Application>
  <PresentationFormat>On-screen Show (16:9)</PresentationFormat>
  <Paragraphs>50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Lato</vt:lpstr>
      <vt:lpstr>Raleway</vt:lpstr>
      <vt:lpstr>Streamline</vt:lpstr>
      <vt:lpstr>Admin &amp; Business Service Council</vt:lpstr>
      <vt:lpstr>Standing Agenda</vt:lpstr>
      <vt:lpstr>Projects and policies</vt:lpstr>
      <vt:lpstr>Project Updates Rob Caffey </vt:lpstr>
      <vt:lpstr>Policy Updates Tom Roderick </vt:lpstr>
      <vt:lpstr>Significant changes or outages</vt:lpstr>
      <vt:lpstr>Significant Change to Service Anne Madden Johnson </vt:lpstr>
      <vt:lpstr>Significant Change / Outage to Service Gregg Holcomb </vt:lpstr>
      <vt:lpstr>Major Incidents Tom Roderick </vt:lpstr>
      <vt:lpstr>Concerns from campus</vt:lpstr>
      <vt:lpstr>Continual Improvement</vt:lpstr>
      <vt:lpstr>Metrics and information</vt:lpstr>
      <vt:lpstr>PowerPoint Presentation</vt:lpstr>
      <vt:lpstr>PowerPoint Presentation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Consulting Proposal</dc:title>
  <dc:creator>Johannes, Suzie</dc:creator>
  <cp:lastModifiedBy>Roderick, Thomas</cp:lastModifiedBy>
  <cp:revision>17</cp:revision>
  <cp:lastPrinted>2019-05-14T15:48:00Z</cp:lastPrinted>
  <dcterms:modified xsi:type="dcterms:W3CDTF">2021-08-20T15:15:48Z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0x01010016983C084EBD2F40B2EA75CC5377045E</vt:lpwstr>
  </property>
</Properties>
</file>