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4" r:id="rId4"/>
  </p:sldMasterIdLst>
  <p:notesMasterIdLst>
    <p:notesMasterId r:id="rId19"/>
  </p:notesMasterIdLst>
  <p:handoutMasterIdLst>
    <p:handoutMasterId r:id="rId20"/>
  </p:handoutMasterIdLst>
  <p:sldIdLst>
    <p:sldId id="256" r:id="rId5"/>
    <p:sldId id="257" r:id="rId6"/>
    <p:sldId id="320" r:id="rId7"/>
    <p:sldId id="358" r:id="rId8"/>
    <p:sldId id="805" r:id="rId9"/>
    <p:sldId id="796" r:id="rId10"/>
    <p:sldId id="797" r:id="rId11"/>
    <p:sldId id="799" r:id="rId12"/>
    <p:sldId id="802" r:id="rId13"/>
    <p:sldId id="801" r:id="rId14"/>
    <p:sldId id="800" r:id="rId15"/>
    <p:sldId id="803" r:id="rId16"/>
    <p:sldId id="804" r:id="rId17"/>
    <p:sldId id="275" r:id="rId18"/>
  </p:sldIdLst>
  <p:sldSz cx="9144000" cy="5143500" type="screen16x9"/>
  <p:notesSz cx="7010400" cy="9296400"/>
  <p:embeddedFontLst>
    <p:embeddedFont>
      <p:font typeface="Lato" panose="020B0604020202020204" charset="0"/>
      <p:regular r:id="rId21"/>
      <p:bold r:id="rId22"/>
      <p:italic r:id="rId23"/>
      <p:boldItalic r:id="rId24"/>
    </p:embeddedFont>
    <p:embeddedFont>
      <p:font typeface="Raleway" panose="020B0604020202020204" charset="0"/>
      <p:regular r:id="rId25"/>
      <p:bold r:id="rId26"/>
      <p:italic r:id="rId27"/>
      <p:boldItalic r:id="rId2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annes, Suzie" initials="JS" lastIdx="1" clrIdx="0">
    <p:extLst>
      <p:ext uri="{19B8F6BF-5375-455C-9EA6-DF929625EA0E}">
        <p15:presenceInfo xmlns:p15="http://schemas.microsoft.com/office/powerpoint/2012/main" userId="S::sjohannes@home.ku.edu::51bf2605-d7a3-4fb3-afa6-560fadecf74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8F2B7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F3E4A3-6049-47A2-B2CE-F289DF4131F5}" v="2" dt="2021-04-09T18:44:03.987"/>
    <p1510:client id="{871EEF02-1AC0-0307-2CE5-45DCC8E5C786}" v="15" dt="2021-04-09T19:20:46.81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6" d="100"/>
          <a:sy n="146" d="100"/>
        </p:scale>
        <p:origin x="600" y="101"/>
      </p:cViewPr>
      <p:guideLst>
        <p:guide orient="horz" pos="1620"/>
        <p:guide pos="2880"/>
        <p:guide pos="52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6.fntdata"/><Relationship Id="rId3" Type="http://schemas.openxmlformats.org/officeDocument/2006/relationships/customXml" Target="../customXml/item3.xml"/><Relationship Id="rId21" Type="http://schemas.openxmlformats.org/officeDocument/2006/relationships/font" Target="fonts/font1.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5.fntdata"/><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4.fntdata"/><Relationship Id="rId32" Type="http://schemas.openxmlformats.org/officeDocument/2006/relationships/theme" Target="theme/theme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3.fntdata"/><Relationship Id="rId28" Type="http://schemas.openxmlformats.org/officeDocument/2006/relationships/font" Target="fonts/font8.fntdata"/><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nnert, John M." userId="S::jrinnert@home.ku.edu::425a3c2c-2818-4cae-bbfa-65571b060f39" providerId="AD" clId="Web-{1C674EE4-7580-9EE1-5E91-55C1193977B5}"/>
    <pc:docChg chg="modSld">
      <pc:chgData name="Rinnert, John M." userId="S::jrinnert@home.ku.edu::425a3c2c-2818-4cae-bbfa-65571b060f39" providerId="AD" clId="Web-{1C674EE4-7580-9EE1-5E91-55C1193977B5}" dt="2021-03-02T17:17:19.544" v="133" actId="20577"/>
      <pc:docMkLst>
        <pc:docMk/>
      </pc:docMkLst>
      <pc:sldChg chg="modSp">
        <pc:chgData name="Rinnert, John M." userId="S::jrinnert@home.ku.edu::425a3c2c-2818-4cae-bbfa-65571b060f39" providerId="AD" clId="Web-{1C674EE4-7580-9EE1-5E91-55C1193977B5}" dt="2021-03-02T15:38:20.099" v="36" actId="20577"/>
        <pc:sldMkLst>
          <pc:docMk/>
          <pc:sldMk cId="3969581025" sldId="355"/>
        </pc:sldMkLst>
        <pc:spChg chg="mod">
          <ac:chgData name="Rinnert, John M." userId="S::jrinnert@home.ku.edu::425a3c2c-2818-4cae-bbfa-65571b060f39" providerId="AD" clId="Web-{1C674EE4-7580-9EE1-5E91-55C1193977B5}" dt="2021-03-02T15:38:20.099" v="36" actId="20577"/>
          <ac:spMkLst>
            <pc:docMk/>
            <pc:sldMk cId="3969581025" sldId="355"/>
            <ac:spMk id="3" creationId="{7D76802F-B0FA-45CA-A24D-27CAF1A84509}"/>
          </ac:spMkLst>
        </pc:spChg>
      </pc:sldChg>
      <pc:sldChg chg="modSp">
        <pc:chgData name="Rinnert, John M." userId="S::jrinnert@home.ku.edu::425a3c2c-2818-4cae-bbfa-65571b060f39" providerId="AD" clId="Web-{1C674EE4-7580-9EE1-5E91-55C1193977B5}" dt="2021-03-02T17:17:19.544" v="133" actId="20577"/>
        <pc:sldMkLst>
          <pc:docMk/>
          <pc:sldMk cId="2423016092" sldId="357"/>
        </pc:sldMkLst>
        <pc:spChg chg="mod">
          <ac:chgData name="Rinnert, John M." userId="S::jrinnert@home.ku.edu::425a3c2c-2818-4cae-bbfa-65571b060f39" providerId="AD" clId="Web-{1C674EE4-7580-9EE1-5E91-55C1193977B5}" dt="2021-03-02T17:17:19.544" v="133" actId="20577"/>
          <ac:spMkLst>
            <pc:docMk/>
            <pc:sldMk cId="2423016092" sldId="357"/>
            <ac:spMk id="3" creationId="{7D76802F-B0FA-45CA-A24D-27CAF1A84509}"/>
          </ac:spMkLst>
        </pc:spChg>
      </pc:sldChg>
    </pc:docChg>
  </pc:docChgLst>
  <pc:docChgLst>
    <pc:chgData name="Rupprecht, James R." userId="S::jimrupprecht@home.ku.edu::bb798438-ebd9-498d-a88e-a5a82f904b98" providerId="AD" clId="Web-{A28AAD27-3D96-17CF-848D-EBC340FFDE3B}"/>
    <pc:docChg chg="modSld">
      <pc:chgData name="Rupprecht, James R." userId="S::jimrupprecht@home.ku.edu::bb798438-ebd9-498d-a88e-a5a82f904b98" providerId="AD" clId="Web-{A28AAD27-3D96-17CF-848D-EBC340FFDE3B}" dt="2020-10-08T19:58:43.189" v="2" actId="20577"/>
      <pc:docMkLst>
        <pc:docMk/>
      </pc:docMkLst>
      <pc:sldChg chg="modSp">
        <pc:chgData name="Rupprecht, James R." userId="S::jimrupprecht@home.ku.edu::bb798438-ebd9-498d-a88e-a5a82f904b98" providerId="AD" clId="Web-{A28AAD27-3D96-17CF-848D-EBC340FFDE3B}" dt="2020-10-08T19:58:43.189" v="2" actId="20577"/>
        <pc:sldMkLst>
          <pc:docMk/>
          <pc:sldMk cId="3969581025" sldId="355"/>
        </pc:sldMkLst>
        <pc:spChg chg="mod">
          <ac:chgData name="Rupprecht, James R." userId="S::jimrupprecht@home.ku.edu::bb798438-ebd9-498d-a88e-a5a82f904b98" providerId="AD" clId="Web-{A28AAD27-3D96-17CF-848D-EBC340FFDE3B}" dt="2020-10-08T19:58:43.189" v="2" actId="20577"/>
          <ac:spMkLst>
            <pc:docMk/>
            <pc:sldMk cId="3969581025" sldId="355"/>
            <ac:spMk id="3" creationId="{7D76802F-B0FA-45CA-A24D-27CAF1A84509}"/>
          </ac:spMkLst>
        </pc:spChg>
      </pc:sldChg>
    </pc:docChg>
  </pc:docChgLst>
  <pc:docChgLst>
    <pc:chgData name="Rinnert, John M." userId="S::jrinnert@home.ku.edu::425a3c2c-2818-4cae-bbfa-65571b060f39" providerId="AD" clId="Web-{A9053E2E-5E98-D414-A3CF-F9880FBB2570}"/>
    <pc:docChg chg="modSld">
      <pc:chgData name="Rinnert, John M." userId="S::jrinnert@home.ku.edu::425a3c2c-2818-4cae-bbfa-65571b060f39" providerId="AD" clId="Web-{A9053E2E-5E98-D414-A3CF-F9880FBB2570}" dt="2020-09-17T02:42:58.013" v="629" actId="20577"/>
      <pc:docMkLst>
        <pc:docMk/>
      </pc:docMkLst>
      <pc:sldChg chg="modSp">
        <pc:chgData name="Rinnert, John M." userId="S::jrinnert@home.ku.edu::425a3c2c-2818-4cae-bbfa-65571b060f39" providerId="AD" clId="Web-{A9053E2E-5E98-D414-A3CF-F9880FBB2570}" dt="2020-09-17T02:42:58.013" v="629" actId="20577"/>
        <pc:sldMkLst>
          <pc:docMk/>
          <pc:sldMk cId="1884572222" sldId="331"/>
        </pc:sldMkLst>
        <pc:spChg chg="mod">
          <ac:chgData name="Rinnert, John M." userId="S::jrinnert@home.ku.edu::425a3c2c-2818-4cae-bbfa-65571b060f39" providerId="AD" clId="Web-{A9053E2E-5E98-D414-A3CF-F9880FBB2570}" dt="2020-09-17T02:42:58.013" v="629" actId="20577"/>
          <ac:spMkLst>
            <pc:docMk/>
            <pc:sldMk cId="1884572222" sldId="331"/>
            <ac:spMk id="7" creationId="{D9E4DDE4-E659-46F7-9778-69838B26318B}"/>
          </ac:spMkLst>
        </pc:spChg>
      </pc:sldChg>
    </pc:docChg>
  </pc:docChgLst>
  <pc:docChgLst>
    <pc:chgData name="Rinnert, John M." userId="S::jrinnert@home.ku.edu::425a3c2c-2818-4cae-bbfa-65571b060f39" providerId="AD" clId="Web-{26A8F534-1DA5-7B33-D4CB-EAB091BBBC67}"/>
    <pc:docChg chg="modSld">
      <pc:chgData name="Rinnert, John M." userId="S::jrinnert@home.ku.edu::425a3c2c-2818-4cae-bbfa-65571b060f39" providerId="AD" clId="Web-{26A8F534-1DA5-7B33-D4CB-EAB091BBBC67}" dt="2020-09-24T16:54:14.322" v="194" actId="20577"/>
      <pc:docMkLst>
        <pc:docMk/>
      </pc:docMkLst>
      <pc:sldChg chg="modSp">
        <pc:chgData name="Rinnert, John M." userId="S::jrinnert@home.ku.edu::425a3c2c-2818-4cae-bbfa-65571b060f39" providerId="AD" clId="Web-{26A8F534-1DA5-7B33-D4CB-EAB091BBBC67}" dt="2020-09-24T16:54:14.322" v="194" actId="20577"/>
        <pc:sldMkLst>
          <pc:docMk/>
          <pc:sldMk cId="1884572222" sldId="331"/>
        </pc:sldMkLst>
        <pc:spChg chg="mod">
          <ac:chgData name="Rinnert, John M." userId="S::jrinnert@home.ku.edu::425a3c2c-2818-4cae-bbfa-65571b060f39" providerId="AD" clId="Web-{26A8F534-1DA5-7B33-D4CB-EAB091BBBC67}" dt="2020-09-24T16:54:14.322" v="194" actId="20577"/>
          <ac:spMkLst>
            <pc:docMk/>
            <pc:sldMk cId="1884572222" sldId="331"/>
            <ac:spMk id="7" creationId="{D9E4DDE4-E659-46F7-9778-69838B26318B}"/>
          </ac:spMkLst>
        </pc:spChg>
      </pc:sldChg>
    </pc:docChg>
  </pc:docChgLst>
  <pc:docChgLst>
    <pc:chgData name="Johnson, Anne Madden" userId="S::amjohnson@home.ku.edu::c955813b-6b74-42cc-8cb6-b71baebc7d5e" providerId="AD" clId="Web-{E4CE9C46-0C50-AFB1-BD42-46FEB943C503}"/>
    <pc:docChg chg="addSld modSld">
      <pc:chgData name="Johnson, Anne Madden" userId="S::amjohnson@home.ku.edu::c955813b-6b74-42cc-8cb6-b71baebc7d5e" providerId="AD" clId="Web-{E4CE9C46-0C50-AFB1-BD42-46FEB943C503}" dt="2020-09-23T20:25:34.006" v="103"/>
      <pc:docMkLst>
        <pc:docMk/>
      </pc:docMkLst>
      <pc:sldChg chg="modSp">
        <pc:chgData name="Johnson, Anne Madden" userId="S::amjohnson@home.ku.edu::c955813b-6b74-42cc-8cb6-b71baebc7d5e" providerId="AD" clId="Web-{E4CE9C46-0C50-AFB1-BD42-46FEB943C503}" dt="2020-09-23T20:24:18.444" v="97" actId="20577"/>
        <pc:sldMkLst>
          <pc:docMk/>
          <pc:sldMk cId="2727623608" sldId="333"/>
        </pc:sldMkLst>
        <pc:spChg chg="mod">
          <ac:chgData name="Johnson, Anne Madden" userId="S::amjohnson@home.ku.edu::c955813b-6b74-42cc-8cb6-b71baebc7d5e" providerId="AD" clId="Web-{E4CE9C46-0C50-AFB1-BD42-46FEB943C503}" dt="2020-09-23T20:24:18.444" v="97" actId="20577"/>
          <ac:spMkLst>
            <pc:docMk/>
            <pc:sldMk cId="2727623608" sldId="333"/>
            <ac:spMk id="7" creationId="{D9E4DDE4-E659-46F7-9778-69838B26318B}"/>
          </ac:spMkLst>
        </pc:spChg>
      </pc:sldChg>
      <pc:sldChg chg="addSp delSp modSp new">
        <pc:chgData name="Johnson, Anne Madden" userId="S::amjohnson@home.ku.edu::c955813b-6b74-42cc-8cb6-b71baebc7d5e" providerId="AD" clId="Web-{E4CE9C46-0C50-AFB1-BD42-46FEB943C503}" dt="2020-09-23T20:25:34.006" v="103"/>
        <pc:sldMkLst>
          <pc:docMk/>
          <pc:sldMk cId="1765481368" sldId="339"/>
        </pc:sldMkLst>
        <pc:picChg chg="add mod">
          <ac:chgData name="Johnson, Anne Madden" userId="S::amjohnson@home.ku.edu::c955813b-6b74-42cc-8cb6-b71baebc7d5e" providerId="AD" clId="Web-{E4CE9C46-0C50-AFB1-BD42-46FEB943C503}" dt="2020-09-23T20:24:31.553" v="99"/>
          <ac:picMkLst>
            <pc:docMk/>
            <pc:sldMk cId="1765481368" sldId="339"/>
            <ac:picMk id="4" creationId="{B0CCA37A-C759-4A39-8C9E-91EF5E2DDAC4}"/>
          </ac:picMkLst>
        </pc:picChg>
        <pc:picChg chg="add del mod">
          <ac:chgData name="Johnson, Anne Madden" userId="S::amjohnson@home.ku.edu::c955813b-6b74-42cc-8cb6-b71baebc7d5e" providerId="AD" clId="Web-{E4CE9C46-0C50-AFB1-BD42-46FEB943C503}" dt="2020-09-23T20:25:34.006" v="103"/>
          <ac:picMkLst>
            <pc:docMk/>
            <pc:sldMk cId="1765481368" sldId="339"/>
            <ac:picMk id="5" creationId="{7AC0365A-1765-4033-83EC-C2C227B8DF74}"/>
          </ac:picMkLst>
        </pc:picChg>
      </pc:sldChg>
    </pc:docChg>
  </pc:docChgLst>
  <pc:docChgLst>
    <pc:chgData name="Kummerow, William F." userId="S::kummerow@home.ku.edu::74f11d9d-2b4e-4bb9-89ad-7b2a0129593c" providerId="AD" clId="Web-{421807F8-0295-342D-028B-0BD278075710}"/>
    <pc:docChg chg="addSld modSld">
      <pc:chgData name="Kummerow, William F." userId="S::kummerow@home.ku.edu::74f11d9d-2b4e-4bb9-89ad-7b2a0129593c" providerId="AD" clId="Web-{421807F8-0295-342D-028B-0BD278075710}" dt="2020-11-05T19:26:57.721" v="20" actId="20577"/>
      <pc:docMkLst>
        <pc:docMk/>
      </pc:docMkLst>
      <pc:sldChg chg="delSp modSp">
        <pc:chgData name="Kummerow, William F." userId="S::kummerow@home.ku.edu::74f11d9d-2b4e-4bb9-89ad-7b2a0129593c" providerId="AD" clId="Web-{421807F8-0295-342D-028B-0BD278075710}" dt="2020-11-05T19:25:07.577" v="5"/>
        <pc:sldMkLst>
          <pc:docMk/>
          <pc:sldMk cId="3122077843" sldId="347"/>
        </pc:sldMkLst>
        <pc:spChg chg="del mod">
          <ac:chgData name="Kummerow, William F." userId="S::kummerow@home.ku.edu::74f11d9d-2b4e-4bb9-89ad-7b2a0129593c" providerId="AD" clId="Web-{421807F8-0295-342D-028B-0BD278075710}" dt="2020-11-05T19:25:07.577" v="5"/>
          <ac:spMkLst>
            <pc:docMk/>
            <pc:sldMk cId="3122077843" sldId="347"/>
            <ac:spMk id="7" creationId="{D9E4DDE4-E659-46F7-9778-69838B26318B}"/>
          </ac:spMkLst>
        </pc:spChg>
        <pc:spChg chg="mod">
          <ac:chgData name="Kummerow, William F." userId="S::kummerow@home.ku.edu::74f11d9d-2b4e-4bb9-89ad-7b2a0129593c" providerId="AD" clId="Web-{421807F8-0295-342D-028B-0BD278075710}" dt="2020-11-05T19:23:36.183" v="0" actId="20577"/>
          <ac:spMkLst>
            <pc:docMk/>
            <pc:sldMk cId="3122077843" sldId="347"/>
            <ac:spMk id="198" creationId="{00000000-0000-0000-0000-000000000000}"/>
          </ac:spMkLst>
        </pc:spChg>
      </pc:sldChg>
      <pc:sldChg chg="modSp add replId">
        <pc:chgData name="Kummerow, William F." userId="S::kummerow@home.ku.edu::74f11d9d-2b4e-4bb9-89ad-7b2a0129593c" providerId="AD" clId="Web-{421807F8-0295-342D-028B-0BD278075710}" dt="2020-11-05T19:26:10.641" v="10" actId="20577"/>
        <pc:sldMkLst>
          <pc:docMk/>
          <pc:sldMk cId="930242324" sldId="359"/>
        </pc:sldMkLst>
        <pc:spChg chg="mod">
          <ac:chgData name="Kummerow, William F." userId="S::kummerow@home.ku.edu::74f11d9d-2b4e-4bb9-89ad-7b2a0129593c" providerId="AD" clId="Web-{421807F8-0295-342D-028B-0BD278075710}" dt="2020-11-05T19:26:10.641" v="10" actId="20577"/>
          <ac:spMkLst>
            <pc:docMk/>
            <pc:sldMk cId="930242324" sldId="359"/>
            <ac:spMk id="7" creationId="{D9E4DDE4-E659-46F7-9778-69838B26318B}"/>
          </ac:spMkLst>
        </pc:spChg>
      </pc:sldChg>
      <pc:sldChg chg="modSp add replId">
        <pc:chgData name="Kummerow, William F." userId="S::kummerow@home.ku.edu::74f11d9d-2b4e-4bb9-89ad-7b2a0129593c" providerId="AD" clId="Web-{421807F8-0295-342D-028B-0BD278075710}" dt="2020-11-05T19:26:11.407" v="18" actId="20577"/>
        <pc:sldMkLst>
          <pc:docMk/>
          <pc:sldMk cId="615474793" sldId="360"/>
        </pc:sldMkLst>
        <pc:spChg chg="mod">
          <ac:chgData name="Kummerow, William F." userId="S::kummerow@home.ku.edu::74f11d9d-2b4e-4bb9-89ad-7b2a0129593c" providerId="AD" clId="Web-{421807F8-0295-342D-028B-0BD278075710}" dt="2020-11-05T19:26:11.407" v="18" actId="20577"/>
          <ac:spMkLst>
            <pc:docMk/>
            <pc:sldMk cId="615474793" sldId="360"/>
            <ac:spMk id="7" creationId="{D9E4DDE4-E659-46F7-9778-69838B26318B}"/>
          </ac:spMkLst>
        </pc:spChg>
      </pc:sldChg>
      <pc:sldChg chg="modSp add replId">
        <pc:chgData name="Kummerow, William F." userId="S::kummerow@home.ku.edu::74f11d9d-2b4e-4bb9-89ad-7b2a0129593c" providerId="AD" clId="Web-{421807F8-0295-342D-028B-0BD278075710}" dt="2020-11-05T19:26:11.110" v="14" actId="20577"/>
        <pc:sldMkLst>
          <pc:docMk/>
          <pc:sldMk cId="3029587641" sldId="361"/>
        </pc:sldMkLst>
        <pc:spChg chg="mod">
          <ac:chgData name="Kummerow, William F." userId="S::kummerow@home.ku.edu::74f11d9d-2b4e-4bb9-89ad-7b2a0129593c" providerId="AD" clId="Web-{421807F8-0295-342D-028B-0BD278075710}" dt="2020-11-05T19:26:11.110" v="14" actId="20577"/>
          <ac:spMkLst>
            <pc:docMk/>
            <pc:sldMk cId="3029587641" sldId="361"/>
            <ac:spMk id="7" creationId="{D9E4DDE4-E659-46F7-9778-69838B26318B}"/>
          </ac:spMkLst>
        </pc:spChg>
      </pc:sldChg>
      <pc:sldChg chg="modSp add replId">
        <pc:chgData name="Kummerow, William F." userId="S::kummerow@home.ku.edu::74f11d9d-2b4e-4bb9-89ad-7b2a0129593c" providerId="AD" clId="Web-{421807F8-0295-342D-028B-0BD278075710}" dt="2020-11-05T19:26:57.721" v="20" actId="20577"/>
        <pc:sldMkLst>
          <pc:docMk/>
          <pc:sldMk cId="1458085729" sldId="362"/>
        </pc:sldMkLst>
        <pc:spChg chg="mod">
          <ac:chgData name="Kummerow, William F." userId="S::kummerow@home.ku.edu::74f11d9d-2b4e-4bb9-89ad-7b2a0129593c" providerId="AD" clId="Web-{421807F8-0295-342D-028B-0BD278075710}" dt="2020-11-05T19:26:57.721" v="20" actId="20577"/>
          <ac:spMkLst>
            <pc:docMk/>
            <pc:sldMk cId="1458085729" sldId="362"/>
            <ac:spMk id="7" creationId="{D9E4DDE4-E659-46F7-9778-69838B26318B}"/>
          </ac:spMkLst>
        </pc:spChg>
      </pc:sldChg>
    </pc:docChg>
  </pc:docChgLst>
  <pc:docChgLst>
    <pc:chgData name="Johannes, Suzie" userId="51bf2605-d7a3-4fb3-afa6-560fadecf74a" providerId="ADAL" clId="{BC8B55E7-2200-4E38-898C-DF94AD177BE8}"/>
    <pc:docChg chg="undo custSel addSld delSld modSld sldOrd delMainMaster modMainMaster">
      <pc:chgData name="Johannes, Suzie" userId="51bf2605-d7a3-4fb3-afa6-560fadecf74a" providerId="ADAL" clId="{BC8B55E7-2200-4E38-898C-DF94AD177BE8}" dt="2020-09-25T18:04:17.411" v="2128" actId="478"/>
      <pc:docMkLst>
        <pc:docMk/>
      </pc:docMkLst>
      <pc:sldChg chg="modSp mod">
        <pc:chgData name="Johannes, Suzie" userId="51bf2605-d7a3-4fb3-afa6-560fadecf74a" providerId="ADAL" clId="{BC8B55E7-2200-4E38-898C-DF94AD177BE8}" dt="2020-09-16T18:39:01.847" v="31" actId="20577"/>
        <pc:sldMkLst>
          <pc:docMk/>
          <pc:sldMk cId="0" sldId="256"/>
        </pc:sldMkLst>
        <pc:spChg chg="mod">
          <ac:chgData name="Johannes, Suzie" userId="51bf2605-d7a3-4fb3-afa6-560fadecf74a" providerId="ADAL" clId="{BC8B55E7-2200-4E38-898C-DF94AD177BE8}" dt="2020-09-16T18:39:01.847" v="31" actId="20577"/>
          <ac:spMkLst>
            <pc:docMk/>
            <pc:sldMk cId="0" sldId="256"/>
            <ac:spMk id="176" creationId="{00000000-0000-0000-0000-000000000000}"/>
          </ac:spMkLst>
        </pc:spChg>
      </pc:sldChg>
      <pc:sldChg chg="modSp mod">
        <pc:chgData name="Johannes, Suzie" userId="51bf2605-d7a3-4fb3-afa6-560fadecf74a" providerId="ADAL" clId="{BC8B55E7-2200-4E38-898C-DF94AD177BE8}" dt="2020-09-24T16:04:34.980" v="1468" actId="6549"/>
        <pc:sldMkLst>
          <pc:docMk/>
          <pc:sldMk cId="0" sldId="257"/>
        </pc:sldMkLst>
        <pc:spChg chg="mod">
          <ac:chgData name="Johannes, Suzie" userId="51bf2605-d7a3-4fb3-afa6-560fadecf74a" providerId="ADAL" clId="{BC8B55E7-2200-4E38-898C-DF94AD177BE8}" dt="2020-09-24T16:04:34.980" v="1468" actId="6549"/>
          <ac:spMkLst>
            <pc:docMk/>
            <pc:sldMk cId="0" sldId="257"/>
            <ac:spMk id="183" creationId="{00000000-0000-0000-0000-000000000000}"/>
          </ac:spMkLst>
        </pc:spChg>
      </pc:sldChg>
      <pc:sldChg chg="modSp del mod">
        <pc:chgData name="Johannes, Suzie" userId="51bf2605-d7a3-4fb3-afa6-560fadecf74a" providerId="ADAL" clId="{BC8B55E7-2200-4E38-898C-DF94AD177BE8}" dt="2020-09-16T18:49:09.568" v="669" actId="47"/>
        <pc:sldMkLst>
          <pc:docMk/>
          <pc:sldMk cId="0" sldId="258"/>
        </pc:sldMkLst>
        <pc:spChg chg="mod">
          <ac:chgData name="Johannes, Suzie" userId="51bf2605-d7a3-4fb3-afa6-560fadecf74a" providerId="ADAL" clId="{BC8B55E7-2200-4E38-898C-DF94AD177BE8}" dt="2020-09-16T18:46:39.090" v="533" actId="20577"/>
          <ac:spMkLst>
            <pc:docMk/>
            <pc:sldMk cId="0" sldId="258"/>
            <ac:spMk id="7" creationId="{D9E4DDE4-E659-46F7-9778-69838B26318B}"/>
          </ac:spMkLst>
        </pc:spChg>
        <pc:spChg chg="mod">
          <ac:chgData name="Johannes, Suzie" userId="51bf2605-d7a3-4fb3-afa6-560fadecf74a" providerId="ADAL" clId="{BC8B55E7-2200-4E38-898C-DF94AD177BE8}" dt="2020-09-16T18:46:30.628" v="528" actId="20577"/>
          <ac:spMkLst>
            <pc:docMk/>
            <pc:sldMk cId="0" sldId="258"/>
            <ac:spMk id="198" creationId="{00000000-0000-0000-0000-000000000000}"/>
          </ac:spMkLst>
        </pc:spChg>
      </pc:sldChg>
      <pc:sldChg chg="del">
        <pc:chgData name="Johannes, Suzie" userId="51bf2605-d7a3-4fb3-afa6-560fadecf74a" providerId="ADAL" clId="{BC8B55E7-2200-4E38-898C-DF94AD177BE8}" dt="2020-09-16T18:41:12.559" v="289" actId="47"/>
        <pc:sldMkLst>
          <pc:docMk/>
          <pc:sldMk cId="65203512" sldId="276"/>
        </pc:sldMkLst>
      </pc:sldChg>
      <pc:sldChg chg="add del">
        <pc:chgData name="Johannes, Suzie" userId="51bf2605-d7a3-4fb3-afa6-560fadecf74a" providerId="ADAL" clId="{BC8B55E7-2200-4E38-898C-DF94AD177BE8}" dt="2020-09-16T18:41:14.660" v="291" actId="47"/>
        <pc:sldMkLst>
          <pc:docMk/>
          <pc:sldMk cId="1470707001" sldId="279"/>
        </pc:sldMkLst>
      </pc:sldChg>
      <pc:sldChg chg="del">
        <pc:chgData name="Johannes, Suzie" userId="51bf2605-d7a3-4fb3-afa6-560fadecf74a" providerId="ADAL" clId="{BC8B55E7-2200-4E38-898C-DF94AD177BE8}" dt="2020-09-16T18:41:11.120" v="288" actId="47"/>
        <pc:sldMkLst>
          <pc:docMk/>
          <pc:sldMk cId="1056710414" sldId="280"/>
        </pc:sldMkLst>
      </pc:sldChg>
      <pc:sldChg chg="del">
        <pc:chgData name="Johannes, Suzie" userId="51bf2605-d7a3-4fb3-afa6-560fadecf74a" providerId="ADAL" clId="{BC8B55E7-2200-4E38-898C-DF94AD177BE8}" dt="2020-09-16T18:40:57.414" v="275" actId="47"/>
        <pc:sldMkLst>
          <pc:docMk/>
          <pc:sldMk cId="4064379375" sldId="304"/>
        </pc:sldMkLst>
      </pc:sldChg>
      <pc:sldChg chg="del">
        <pc:chgData name="Johannes, Suzie" userId="51bf2605-d7a3-4fb3-afa6-560fadecf74a" providerId="ADAL" clId="{BC8B55E7-2200-4E38-898C-DF94AD177BE8}" dt="2020-09-16T18:40:58.053" v="276" actId="47"/>
        <pc:sldMkLst>
          <pc:docMk/>
          <pc:sldMk cId="3588200243" sldId="305"/>
        </pc:sldMkLst>
      </pc:sldChg>
      <pc:sldChg chg="del">
        <pc:chgData name="Johannes, Suzie" userId="51bf2605-d7a3-4fb3-afa6-560fadecf74a" providerId="ADAL" clId="{BC8B55E7-2200-4E38-898C-DF94AD177BE8}" dt="2020-09-16T18:41:09.255" v="287" actId="47"/>
        <pc:sldMkLst>
          <pc:docMk/>
          <pc:sldMk cId="3419731272" sldId="306"/>
        </pc:sldMkLst>
      </pc:sldChg>
      <pc:sldChg chg="modSp mod">
        <pc:chgData name="Johannes, Suzie" userId="51bf2605-d7a3-4fb3-afa6-560fadecf74a" providerId="ADAL" clId="{BC8B55E7-2200-4E38-898C-DF94AD177BE8}" dt="2020-09-25T18:03:49.180" v="2107" actId="20577"/>
        <pc:sldMkLst>
          <pc:docMk/>
          <pc:sldMk cId="1463753399" sldId="307"/>
        </pc:sldMkLst>
        <pc:spChg chg="mod">
          <ac:chgData name="Johannes, Suzie" userId="51bf2605-d7a3-4fb3-afa6-560fadecf74a" providerId="ADAL" clId="{BC8B55E7-2200-4E38-898C-DF94AD177BE8}" dt="2020-09-25T18:03:49.180" v="2107" actId="20577"/>
          <ac:spMkLst>
            <pc:docMk/>
            <pc:sldMk cId="1463753399" sldId="307"/>
            <ac:spMk id="7" creationId="{D9E4DDE4-E659-46F7-9778-69838B26318B}"/>
          </ac:spMkLst>
        </pc:spChg>
        <pc:spChg chg="mod">
          <ac:chgData name="Johannes, Suzie" userId="51bf2605-d7a3-4fb3-afa6-560fadecf74a" providerId="ADAL" clId="{BC8B55E7-2200-4E38-898C-DF94AD177BE8}" dt="2020-09-16T18:41:34.034" v="298" actId="20577"/>
          <ac:spMkLst>
            <pc:docMk/>
            <pc:sldMk cId="1463753399" sldId="307"/>
            <ac:spMk id="198" creationId="{00000000-0000-0000-0000-000000000000}"/>
          </ac:spMkLst>
        </pc:spChg>
      </pc:sldChg>
      <pc:sldChg chg="del">
        <pc:chgData name="Johannes, Suzie" userId="51bf2605-d7a3-4fb3-afa6-560fadecf74a" providerId="ADAL" clId="{BC8B55E7-2200-4E38-898C-DF94AD177BE8}" dt="2020-09-16T18:41:01.049" v="277" actId="47"/>
        <pc:sldMkLst>
          <pc:docMk/>
          <pc:sldMk cId="4292373529" sldId="308"/>
        </pc:sldMkLst>
      </pc:sldChg>
      <pc:sldChg chg="del">
        <pc:chgData name="Johannes, Suzie" userId="51bf2605-d7a3-4fb3-afa6-560fadecf74a" providerId="ADAL" clId="{BC8B55E7-2200-4E38-898C-DF94AD177BE8}" dt="2020-09-16T18:41:06.485" v="283" actId="47"/>
        <pc:sldMkLst>
          <pc:docMk/>
          <pc:sldMk cId="2935103525" sldId="309"/>
        </pc:sldMkLst>
      </pc:sldChg>
      <pc:sldChg chg="del">
        <pc:chgData name="Johannes, Suzie" userId="51bf2605-d7a3-4fb3-afa6-560fadecf74a" providerId="ADAL" clId="{BC8B55E7-2200-4E38-898C-DF94AD177BE8}" dt="2020-09-16T18:41:07.220" v="284" actId="47"/>
        <pc:sldMkLst>
          <pc:docMk/>
          <pc:sldMk cId="1125871726" sldId="310"/>
        </pc:sldMkLst>
      </pc:sldChg>
      <pc:sldChg chg="del">
        <pc:chgData name="Johannes, Suzie" userId="51bf2605-d7a3-4fb3-afa6-560fadecf74a" providerId="ADAL" clId="{BC8B55E7-2200-4E38-898C-DF94AD177BE8}" dt="2020-09-16T18:41:02.781" v="278" actId="47"/>
        <pc:sldMkLst>
          <pc:docMk/>
          <pc:sldMk cId="1035983131" sldId="311"/>
        </pc:sldMkLst>
      </pc:sldChg>
      <pc:sldChg chg="del">
        <pc:chgData name="Johannes, Suzie" userId="51bf2605-d7a3-4fb3-afa6-560fadecf74a" providerId="ADAL" clId="{BC8B55E7-2200-4E38-898C-DF94AD177BE8}" dt="2020-09-16T18:41:03.397" v="279" actId="47"/>
        <pc:sldMkLst>
          <pc:docMk/>
          <pc:sldMk cId="1736817314" sldId="312"/>
        </pc:sldMkLst>
      </pc:sldChg>
      <pc:sldChg chg="del">
        <pc:chgData name="Johannes, Suzie" userId="51bf2605-d7a3-4fb3-afa6-560fadecf74a" providerId="ADAL" clId="{BC8B55E7-2200-4E38-898C-DF94AD177BE8}" dt="2020-09-16T18:41:04.253" v="280" actId="47"/>
        <pc:sldMkLst>
          <pc:docMk/>
          <pc:sldMk cId="702377888" sldId="313"/>
        </pc:sldMkLst>
      </pc:sldChg>
      <pc:sldChg chg="del">
        <pc:chgData name="Johannes, Suzie" userId="51bf2605-d7a3-4fb3-afa6-560fadecf74a" providerId="ADAL" clId="{BC8B55E7-2200-4E38-898C-DF94AD177BE8}" dt="2020-09-16T18:41:05.197" v="281" actId="47"/>
        <pc:sldMkLst>
          <pc:docMk/>
          <pc:sldMk cId="3392149340" sldId="314"/>
        </pc:sldMkLst>
      </pc:sldChg>
      <pc:sldChg chg="del">
        <pc:chgData name="Johannes, Suzie" userId="51bf2605-d7a3-4fb3-afa6-560fadecf74a" providerId="ADAL" clId="{BC8B55E7-2200-4E38-898C-DF94AD177BE8}" dt="2020-09-16T18:41:05.812" v="282" actId="47"/>
        <pc:sldMkLst>
          <pc:docMk/>
          <pc:sldMk cId="4203511449" sldId="315"/>
        </pc:sldMkLst>
      </pc:sldChg>
      <pc:sldChg chg="del">
        <pc:chgData name="Johannes, Suzie" userId="51bf2605-d7a3-4fb3-afa6-560fadecf74a" providerId="ADAL" clId="{BC8B55E7-2200-4E38-898C-DF94AD177BE8}" dt="2020-09-16T18:41:08.013" v="285" actId="47"/>
        <pc:sldMkLst>
          <pc:docMk/>
          <pc:sldMk cId="281745264" sldId="316"/>
        </pc:sldMkLst>
      </pc:sldChg>
      <pc:sldChg chg="del">
        <pc:chgData name="Johannes, Suzie" userId="51bf2605-d7a3-4fb3-afa6-560fadecf74a" providerId="ADAL" clId="{BC8B55E7-2200-4E38-898C-DF94AD177BE8}" dt="2020-09-16T18:41:08.698" v="286" actId="47"/>
        <pc:sldMkLst>
          <pc:docMk/>
          <pc:sldMk cId="196256071" sldId="317"/>
        </pc:sldMkLst>
      </pc:sldChg>
      <pc:sldChg chg="del">
        <pc:chgData name="Johannes, Suzie" userId="51bf2605-d7a3-4fb3-afa6-560fadecf74a" providerId="ADAL" clId="{BC8B55E7-2200-4E38-898C-DF94AD177BE8}" dt="2020-09-16T18:42:00.885" v="303" actId="47"/>
        <pc:sldMkLst>
          <pc:docMk/>
          <pc:sldMk cId="666503020" sldId="318"/>
        </pc:sldMkLst>
      </pc:sldChg>
      <pc:sldChg chg="modSp del mod">
        <pc:chgData name="Johannes, Suzie" userId="51bf2605-d7a3-4fb3-afa6-560fadecf74a" providerId="ADAL" clId="{BC8B55E7-2200-4E38-898C-DF94AD177BE8}" dt="2020-09-24T12:51:35.510" v="1460" actId="47"/>
        <pc:sldMkLst>
          <pc:docMk/>
          <pc:sldMk cId="2012712166" sldId="319"/>
        </pc:sldMkLst>
        <pc:spChg chg="mod">
          <ac:chgData name="Johannes, Suzie" userId="51bf2605-d7a3-4fb3-afa6-560fadecf74a" providerId="ADAL" clId="{BC8B55E7-2200-4E38-898C-DF94AD177BE8}" dt="2020-09-24T12:51:30.503" v="1459" actId="20577"/>
          <ac:spMkLst>
            <pc:docMk/>
            <pc:sldMk cId="2012712166" sldId="319"/>
            <ac:spMk id="3" creationId="{F1EE481E-DB62-4423-8F3C-1D3BE7664F43}"/>
          </ac:spMkLst>
        </pc:spChg>
      </pc:sldChg>
      <pc:sldChg chg="addSp delSp modSp add mod">
        <pc:chgData name="Johannes, Suzie" userId="51bf2605-d7a3-4fb3-afa6-560fadecf74a" providerId="ADAL" clId="{BC8B55E7-2200-4E38-898C-DF94AD177BE8}" dt="2020-09-25T18:04:17.411" v="2128" actId="478"/>
        <pc:sldMkLst>
          <pc:docMk/>
          <pc:sldMk cId="1302408048" sldId="320"/>
        </pc:sldMkLst>
        <pc:spChg chg="mod">
          <ac:chgData name="Johannes, Suzie" userId="51bf2605-d7a3-4fb3-afa6-560fadecf74a" providerId="ADAL" clId="{BC8B55E7-2200-4E38-898C-DF94AD177BE8}" dt="2020-09-16T18:44:28.588" v="413" actId="20577"/>
          <ac:spMkLst>
            <pc:docMk/>
            <pc:sldMk cId="1302408048" sldId="320"/>
            <ac:spMk id="2" creationId="{00000000-0000-0000-0000-000000000000}"/>
          </ac:spMkLst>
        </pc:spChg>
        <pc:spChg chg="add del mod">
          <ac:chgData name="Johannes, Suzie" userId="51bf2605-d7a3-4fb3-afa6-560fadecf74a" providerId="ADAL" clId="{BC8B55E7-2200-4E38-898C-DF94AD177BE8}" dt="2020-09-25T18:04:17.411" v="2128" actId="478"/>
          <ac:spMkLst>
            <pc:docMk/>
            <pc:sldMk cId="1302408048" sldId="320"/>
            <ac:spMk id="3" creationId="{FAFBC4C2-DB31-4FF7-A0BF-6934F0002BAE}"/>
          </ac:spMkLst>
        </pc:spChg>
      </pc:sldChg>
      <pc:sldChg chg="modSp add mod">
        <pc:chgData name="Johannes, Suzie" userId="51bf2605-d7a3-4fb3-afa6-560fadecf74a" providerId="ADAL" clId="{BC8B55E7-2200-4E38-898C-DF94AD177BE8}" dt="2020-09-16T18:45:18.963" v="474" actId="20577"/>
        <pc:sldMkLst>
          <pc:docMk/>
          <pc:sldMk cId="498527184" sldId="321"/>
        </pc:sldMkLst>
        <pc:spChg chg="mod">
          <ac:chgData name="Johannes, Suzie" userId="51bf2605-d7a3-4fb3-afa6-560fadecf74a" providerId="ADAL" clId="{BC8B55E7-2200-4E38-898C-DF94AD177BE8}" dt="2020-09-16T18:45:18.963" v="474" actId="20577"/>
          <ac:spMkLst>
            <pc:docMk/>
            <pc:sldMk cId="498527184" sldId="321"/>
            <ac:spMk id="2" creationId="{00000000-0000-0000-0000-000000000000}"/>
          </ac:spMkLst>
        </pc:spChg>
      </pc:sldChg>
      <pc:sldChg chg="modSp add mod">
        <pc:chgData name="Johannes, Suzie" userId="51bf2605-d7a3-4fb3-afa6-560fadecf74a" providerId="ADAL" clId="{BC8B55E7-2200-4E38-898C-DF94AD177BE8}" dt="2020-09-16T18:45:29.152" v="504" actId="20577"/>
        <pc:sldMkLst>
          <pc:docMk/>
          <pc:sldMk cId="2556094608" sldId="322"/>
        </pc:sldMkLst>
        <pc:spChg chg="mod">
          <ac:chgData name="Johannes, Suzie" userId="51bf2605-d7a3-4fb3-afa6-560fadecf74a" providerId="ADAL" clId="{BC8B55E7-2200-4E38-898C-DF94AD177BE8}" dt="2020-09-16T18:45:29.152" v="504" actId="20577"/>
          <ac:spMkLst>
            <pc:docMk/>
            <pc:sldMk cId="2556094608" sldId="322"/>
            <ac:spMk id="2" creationId="{00000000-0000-0000-0000-000000000000}"/>
          </ac:spMkLst>
        </pc:spChg>
      </pc:sldChg>
      <pc:sldChg chg="add del">
        <pc:chgData name="Johannes, Suzie" userId="51bf2605-d7a3-4fb3-afa6-560fadecf74a" providerId="ADAL" clId="{BC8B55E7-2200-4E38-898C-DF94AD177BE8}" dt="2020-09-16T18:47:44.868" v="534" actId="47"/>
        <pc:sldMkLst>
          <pc:docMk/>
          <pc:sldMk cId="254815825" sldId="323"/>
        </pc:sldMkLst>
      </pc:sldChg>
      <pc:sldChg chg="modSp add mod ord">
        <pc:chgData name="Johannes, Suzie" userId="51bf2605-d7a3-4fb3-afa6-560fadecf74a" providerId="ADAL" clId="{BC8B55E7-2200-4E38-898C-DF94AD177BE8}" dt="2020-09-24T16:06:19.759" v="1472" actId="313"/>
        <pc:sldMkLst>
          <pc:docMk/>
          <pc:sldMk cId="3261223048" sldId="323"/>
        </pc:sldMkLst>
        <pc:spChg chg="mod">
          <ac:chgData name="Johannes, Suzie" userId="51bf2605-d7a3-4fb3-afa6-560fadecf74a" providerId="ADAL" clId="{BC8B55E7-2200-4E38-898C-DF94AD177BE8}" dt="2020-09-24T16:06:19.759" v="1472" actId="313"/>
          <ac:spMkLst>
            <pc:docMk/>
            <pc:sldMk cId="3261223048" sldId="323"/>
            <ac:spMk id="7" creationId="{D9E4DDE4-E659-46F7-9778-69838B26318B}"/>
          </ac:spMkLst>
        </pc:spChg>
        <pc:spChg chg="mod">
          <ac:chgData name="Johannes, Suzie" userId="51bf2605-d7a3-4fb3-afa6-560fadecf74a" providerId="ADAL" clId="{BC8B55E7-2200-4E38-898C-DF94AD177BE8}" dt="2020-09-16T18:48:30.716" v="589" actId="14100"/>
          <ac:spMkLst>
            <pc:docMk/>
            <pc:sldMk cId="3261223048" sldId="323"/>
            <ac:spMk id="198" creationId="{00000000-0000-0000-0000-000000000000}"/>
          </ac:spMkLst>
        </pc:spChg>
      </pc:sldChg>
      <pc:sldChg chg="modSp add mod">
        <pc:chgData name="Johannes, Suzie" userId="51bf2605-d7a3-4fb3-afa6-560fadecf74a" providerId="ADAL" clId="{BC8B55E7-2200-4E38-898C-DF94AD177BE8}" dt="2020-09-24T16:11:19.596" v="1536" actId="20577"/>
        <pc:sldMkLst>
          <pc:docMk/>
          <pc:sldMk cId="4151159045" sldId="324"/>
        </pc:sldMkLst>
        <pc:spChg chg="mod">
          <ac:chgData name="Johannes, Suzie" userId="51bf2605-d7a3-4fb3-afa6-560fadecf74a" providerId="ADAL" clId="{BC8B55E7-2200-4E38-898C-DF94AD177BE8}" dt="2020-09-24T16:08:33.002" v="1482" actId="20577"/>
          <ac:spMkLst>
            <pc:docMk/>
            <pc:sldMk cId="4151159045" sldId="324"/>
            <ac:spMk id="7" creationId="{D9E4DDE4-E659-46F7-9778-69838B26318B}"/>
          </ac:spMkLst>
        </pc:spChg>
        <pc:spChg chg="mod">
          <ac:chgData name="Johannes, Suzie" userId="51bf2605-d7a3-4fb3-afa6-560fadecf74a" providerId="ADAL" clId="{BC8B55E7-2200-4E38-898C-DF94AD177BE8}" dt="2020-09-24T16:11:19.596" v="1536" actId="20577"/>
          <ac:spMkLst>
            <pc:docMk/>
            <pc:sldMk cId="4151159045" sldId="324"/>
            <ac:spMk id="198" creationId="{00000000-0000-0000-0000-000000000000}"/>
          </ac:spMkLst>
        </pc:spChg>
      </pc:sldChg>
      <pc:sldChg chg="add">
        <pc:chgData name="Johannes, Suzie" userId="51bf2605-d7a3-4fb3-afa6-560fadecf74a" providerId="ADAL" clId="{BC8B55E7-2200-4E38-898C-DF94AD177BE8}" dt="2020-09-16T18:48:59.821" v="667" actId="2890"/>
        <pc:sldMkLst>
          <pc:docMk/>
          <pc:sldMk cId="2644612169" sldId="325"/>
        </pc:sldMkLst>
      </pc:sldChg>
      <pc:sldChg chg="add del">
        <pc:chgData name="Johannes, Suzie" userId="51bf2605-d7a3-4fb3-afa6-560fadecf74a" providerId="ADAL" clId="{BC8B55E7-2200-4E38-898C-DF94AD177BE8}" dt="2020-09-16T18:49:10.513" v="670" actId="47"/>
        <pc:sldMkLst>
          <pc:docMk/>
          <pc:sldMk cId="2360829921" sldId="326"/>
        </pc:sldMkLst>
      </pc:sldChg>
      <pc:sldChg chg="modSp add mod">
        <pc:chgData name="Johannes, Suzie" userId="51bf2605-d7a3-4fb3-afa6-560fadecf74a" providerId="ADAL" clId="{BC8B55E7-2200-4E38-898C-DF94AD177BE8}" dt="2020-09-24T16:10:23.883" v="1532" actId="108"/>
        <pc:sldMkLst>
          <pc:docMk/>
          <pc:sldMk cId="3242598414" sldId="326"/>
        </pc:sldMkLst>
        <pc:spChg chg="mod">
          <ac:chgData name="Johannes, Suzie" userId="51bf2605-d7a3-4fb3-afa6-560fadecf74a" providerId="ADAL" clId="{BC8B55E7-2200-4E38-898C-DF94AD177BE8}" dt="2020-09-24T16:10:23.883" v="1532" actId="108"/>
          <ac:spMkLst>
            <pc:docMk/>
            <pc:sldMk cId="3242598414" sldId="326"/>
            <ac:spMk id="7" creationId="{D9E4DDE4-E659-46F7-9778-69838B26318B}"/>
          </ac:spMkLst>
        </pc:spChg>
        <pc:spChg chg="mod">
          <ac:chgData name="Johannes, Suzie" userId="51bf2605-d7a3-4fb3-afa6-560fadecf74a" providerId="ADAL" clId="{BC8B55E7-2200-4E38-898C-DF94AD177BE8}" dt="2020-09-24T16:09:40.150" v="1490" actId="20577"/>
          <ac:spMkLst>
            <pc:docMk/>
            <pc:sldMk cId="3242598414" sldId="326"/>
            <ac:spMk id="198" creationId="{00000000-0000-0000-0000-000000000000}"/>
          </ac:spMkLst>
        </pc:spChg>
      </pc:sldChg>
      <pc:sldChg chg="addSp modSp add del mod addCm delCm modCm">
        <pc:chgData name="Johannes, Suzie" userId="51bf2605-d7a3-4fb3-afa6-560fadecf74a" providerId="ADAL" clId="{BC8B55E7-2200-4E38-898C-DF94AD177BE8}" dt="2020-09-24T16:13:29.843" v="1547" actId="1076"/>
        <pc:sldMkLst>
          <pc:docMk/>
          <pc:sldMk cId="3015341814" sldId="327"/>
        </pc:sldMkLst>
        <pc:spChg chg="add mod">
          <ac:chgData name="Johannes, Suzie" userId="51bf2605-d7a3-4fb3-afa6-560fadecf74a" providerId="ADAL" clId="{BC8B55E7-2200-4E38-898C-DF94AD177BE8}" dt="2020-09-24T16:13:29.843" v="1547" actId="1076"/>
          <ac:spMkLst>
            <pc:docMk/>
            <pc:sldMk cId="3015341814" sldId="327"/>
            <ac:spMk id="4" creationId="{8A26156E-A0CC-42AD-928C-4713986E2452}"/>
          </ac:spMkLst>
        </pc:spChg>
        <pc:spChg chg="mod">
          <ac:chgData name="Johannes, Suzie" userId="51bf2605-d7a3-4fb3-afa6-560fadecf74a" providerId="ADAL" clId="{BC8B55E7-2200-4E38-898C-DF94AD177BE8}" dt="2020-09-24T16:13:21.795" v="1546" actId="14100"/>
          <ac:spMkLst>
            <pc:docMk/>
            <pc:sldMk cId="3015341814" sldId="327"/>
            <ac:spMk id="7" creationId="{D9E4DDE4-E659-46F7-9778-69838B26318B}"/>
          </ac:spMkLst>
        </pc:spChg>
        <pc:spChg chg="mod">
          <ac:chgData name="Johannes, Suzie" userId="51bf2605-d7a3-4fb3-afa6-560fadecf74a" providerId="ADAL" clId="{BC8B55E7-2200-4E38-898C-DF94AD177BE8}" dt="2020-09-24T16:11:17.518" v="1535" actId="20577"/>
          <ac:spMkLst>
            <pc:docMk/>
            <pc:sldMk cId="3015341814" sldId="327"/>
            <ac:spMk id="198" creationId="{00000000-0000-0000-0000-000000000000}"/>
          </ac:spMkLst>
        </pc:spChg>
      </pc:sldChg>
      <pc:sldChg chg="modSp add mod ord">
        <pc:chgData name="Johannes, Suzie" userId="51bf2605-d7a3-4fb3-afa6-560fadecf74a" providerId="ADAL" clId="{BC8B55E7-2200-4E38-898C-DF94AD177BE8}" dt="2020-09-24T16:14:53.405" v="1576" actId="20577"/>
        <pc:sldMkLst>
          <pc:docMk/>
          <pc:sldMk cId="876661161" sldId="328"/>
        </pc:sldMkLst>
        <pc:spChg chg="mod">
          <ac:chgData name="Johannes, Suzie" userId="51bf2605-d7a3-4fb3-afa6-560fadecf74a" providerId="ADAL" clId="{BC8B55E7-2200-4E38-898C-DF94AD177BE8}" dt="2020-09-24T16:14:53.405" v="1576" actId="20577"/>
          <ac:spMkLst>
            <pc:docMk/>
            <pc:sldMk cId="876661161" sldId="328"/>
            <ac:spMk id="7" creationId="{D9E4DDE4-E659-46F7-9778-69838B26318B}"/>
          </ac:spMkLst>
        </pc:spChg>
        <pc:spChg chg="mod">
          <ac:chgData name="Johannes, Suzie" userId="51bf2605-d7a3-4fb3-afa6-560fadecf74a" providerId="ADAL" clId="{BC8B55E7-2200-4E38-898C-DF94AD177BE8}" dt="2020-09-24T16:14:05.445" v="1565" actId="20577"/>
          <ac:spMkLst>
            <pc:docMk/>
            <pc:sldMk cId="876661161" sldId="328"/>
            <ac:spMk id="198" creationId="{00000000-0000-0000-0000-000000000000}"/>
          </ac:spMkLst>
        </pc:spChg>
      </pc:sldChg>
      <pc:sldChg chg="add del">
        <pc:chgData name="Johannes, Suzie" userId="51bf2605-d7a3-4fb3-afa6-560fadecf74a" providerId="ADAL" clId="{BC8B55E7-2200-4E38-898C-DF94AD177BE8}" dt="2020-09-16T18:50:32.382" v="839" actId="47"/>
        <pc:sldMkLst>
          <pc:docMk/>
          <pc:sldMk cId="1895793138" sldId="328"/>
        </pc:sldMkLst>
      </pc:sldChg>
      <pc:sldChg chg="modSp add mod">
        <pc:chgData name="Johannes, Suzie" userId="51bf2605-d7a3-4fb3-afa6-560fadecf74a" providerId="ADAL" clId="{BC8B55E7-2200-4E38-898C-DF94AD177BE8}" dt="2020-09-24T16:15:08.440" v="1577" actId="20577"/>
        <pc:sldMkLst>
          <pc:docMk/>
          <pc:sldMk cId="3470615877" sldId="329"/>
        </pc:sldMkLst>
        <pc:spChg chg="mod">
          <ac:chgData name="Johannes, Suzie" userId="51bf2605-d7a3-4fb3-afa6-560fadecf74a" providerId="ADAL" clId="{BC8B55E7-2200-4E38-898C-DF94AD177BE8}" dt="2020-09-16T18:52:10.110" v="1074" actId="20577"/>
          <ac:spMkLst>
            <pc:docMk/>
            <pc:sldMk cId="3470615877" sldId="329"/>
            <ac:spMk id="7" creationId="{D9E4DDE4-E659-46F7-9778-69838B26318B}"/>
          </ac:spMkLst>
        </pc:spChg>
        <pc:spChg chg="mod">
          <ac:chgData name="Johannes, Suzie" userId="51bf2605-d7a3-4fb3-afa6-560fadecf74a" providerId="ADAL" clId="{BC8B55E7-2200-4E38-898C-DF94AD177BE8}" dt="2020-09-24T16:15:08.440" v="1577" actId="20577"/>
          <ac:spMkLst>
            <pc:docMk/>
            <pc:sldMk cId="3470615877" sldId="329"/>
            <ac:spMk id="198" creationId="{00000000-0000-0000-0000-000000000000}"/>
          </ac:spMkLst>
        </pc:spChg>
      </pc:sldChg>
      <pc:sldChg chg="modSp add mod">
        <pc:chgData name="Johannes, Suzie" userId="51bf2605-d7a3-4fb3-afa6-560fadecf74a" providerId="ADAL" clId="{BC8B55E7-2200-4E38-898C-DF94AD177BE8}" dt="2020-09-16T18:52:42.142" v="1104" actId="20577"/>
        <pc:sldMkLst>
          <pc:docMk/>
          <pc:sldMk cId="2980769438" sldId="330"/>
        </pc:sldMkLst>
        <pc:spChg chg="mod">
          <ac:chgData name="Johannes, Suzie" userId="51bf2605-d7a3-4fb3-afa6-560fadecf74a" providerId="ADAL" clId="{BC8B55E7-2200-4E38-898C-DF94AD177BE8}" dt="2020-09-16T18:52:42.142" v="1104" actId="20577"/>
          <ac:spMkLst>
            <pc:docMk/>
            <pc:sldMk cId="2980769438" sldId="330"/>
            <ac:spMk id="7" creationId="{D9E4DDE4-E659-46F7-9778-69838B26318B}"/>
          </ac:spMkLst>
        </pc:spChg>
        <pc:spChg chg="mod">
          <ac:chgData name="Johannes, Suzie" userId="51bf2605-d7a3-4fb3-afa6-560fadecf74a" providerId="ADAL" clId="{BC8B55E7-2200-4E38-898C-DF94AD177BE8}" dt="2020-09-16T18:52:27.126" v="1097" actId="20577"/>
          <ac:spMkLst>
            <pc:docMk/>
            <pc:sldMk cId="2980769438" sldId="330"/>
            <ac:spMk id="198" creationId="{00000000-0000-0000-0000-000000000000}"/>
          </ac:spMkLst>
        </pc:spChg>
      </pc:sldChg>
      <pc:sldChg chg="modSp add mod">
        <pc:chgData name="Johannes, Suzie" userId="51bf2605-d7a3-4fb3-afa6-560fadecf74a" providerId="ADAL" clId="{BC8B55E7-2200-4E38-898C-DF94AD177BE8}" dt="2020-09-24T16:16:13.108" v="1583" actId="313"/>
        <pc:sldMkLst>
          <pc:docMk/>
          <pc:sldMk cId="1884572222" sldId="331"/>
        </pc:sldMkLst>
        <pc:spChg chg="mod">
          <ac:chgData name="Johannes, Suzie" userId="51bf2605-d7a3-4fb3-afa6-560fadecf74a" providerId="ADAL" clId="{BC8B55E7-2200-4E38-898C-DF94AD177BE8}" dt="2020-09-24T16:16:13.108" v="1583" actId="313"/>
          <ac:spMkLst>
            <pc:docMk/>
            <pc:sldMk cId="1884572222" sldId="331"/>
            <ac:spMk id="7" creationId="{D9E4DDE4-E659-46F7-9778-69838B26318B}"/>
          </ac:spMkLst>
        </pc:spChg>
        <pc:spChg chg="mod">
          <ac:chgData name="Johannes, Suzie" userId="51bf2605-d7a3-4fb3-afa6-560fadecf74a" providerId="ADAL" clId="{BC8B55E7-2200-4E38-898C-DF94AD177BE8}" dt="2020-09-16T19:07:47.516" v="1126" actId="20577"/>
          <ac:spMkLst>
            <pc:docMk/>
            <pc:sldMk cId="1884572222" sldId="331"/>
            <ac:spMk id="198" creationId="{00000000-0000-0000-0000-000000000000}"/>
          </ac:spMkLst>
        </pc:spChg>
      </pc:sldChg>
      <pc:sldChg chg="modSp add mod">
        <pc:chgData name="Johannes, Suzie" userId="51bf2605-d7a3-4fb3-afa6-560fadecf74a" providerId="ADAL" clId="{BC8B55E7-2200-4E38-898C-DF94AD177BE8}" dt="2020-09-16T19:08:15.300" v="1192" actId="20577"/>
        <pc:sldMkLst>
          <pc:docMk/>
          <pc:sldMk cId="892259199" sldId="332"/>
        </pc:sldMkLst>
        <pc:spChg chg="mod">
          <ac:chgData name="Johannes, Suzie" userId="51bf2605-d7a3-4fb3-afa6-560fadecf74a" providerId="ADAL" clId="{BC8B55E7-2200-4E38-898C-DF94AD177BE8}" dt="2020-09-16T19:08:15.300" v="1192" actId="20577"/>
          <ac:spMkLst>
            <pc:docMk/>
            <pc:sldMk cId="892259199" sldId="332"/>
            <ac:spMk id="198" creationId="{00000000-0000-0000-0000-000000000000}"/>
          </ac:spMkLst>
        </pc:spChg>
      </pc:sldChg>
      <pc:sldChg chg="modSp add mod">
        <pc:chgData name="Johannes, Suzie" userId="51bf2605-d7a3-4fb3-afa6-560fadecf74a" providerId="ADAL" clId="{BC8B55E7-2200-4E38-898C-DF94AD177BE8}" dt="2020-09-24T16:26:34.634" v="1723" actId="20577"/>
        <pc:sldMkLst>
          <pc:docMk/>
          <pc:sldMk cId="2727623608" sldId="333"/>
        </pc:sldMkLst>
        <pc:spChg chg="mod">
          <ac:chgData name="Johannes, Suzie" userId="51bf2605-d7a3-4fb3-afa6-560fadecf74a" providerId="ADAL" clId="{BC8B55E7-2200-4E38-898C-DF94AD177BE8}" dt="2020-09-24T16:26:34.634" v="1723" actId="20577"/>
          <ac:spMkLst>
            <pc:docMk/>
            <pc:sldMk cId="2727623608" sldId="333"/>
            <ac:spMk id="198" creationId="{00000000-0000-0000-0000-000000000000}"/>
          </ac:spMkLst>
        </pc:spChg>
      </pc:sldChg>
      <pc:sldChg chg="modSp add mod ord">
        <pc:chgData name="Johannes, Suzie" userId="51bf2605-d7a3-4fb3-afa6-560fadecf74a" providerId="ADAL" clId="{BC8B55E7-2200-4E38-898C-DF94AD177BE8}" dt="2020-09-25T18:00:20.946" v="1977" actId="20577"/>
        <pc:sldMkLst>
          <pc:docMk/>
          <pc:sldMk cId="2690622138" sldId="334"/>
        </pc:sldMkLst>
        <pc:spChg chg="mod">
          <ac:chgData name="Johannes, Suzie" userId="51bf2605-d7a3-4fb3-afa6-560fadecf74a" providerId="ADAL" clId="{BC8B55E7-2200-4E38-898C-DF94AD177BE8}" dt="2020-09-25T17:49:13.283" v="1856" actId="20577"/>
          <ac:spMkLst>
            <pc:docMk/>
            <pc:sldMk cId="2690622138" sldId="334"/>
            <ac:spMk id="7" creationId="{D9E4DDE4-E659-46F7-9778-69838B26318B}"/>
          </ac:spMkLst>
        </pc:spChg>
        <pc:spChg chg="mod">
          <ac:chgData name="Johannes, Suzie" userId="51bf2605-d7a3-4fb3-afa6-560fadecf74a" providerId="ADAL" clId="{BC8B55E7-2200-4E38-898C-DF94AD177BE8}" dt="2020-09-25T18:00:20.946" v="1977" actId="20577"/>
          <ac:spMkLst>
            <pc:docMk/>
            <pc:sldMk cId="2690622138" sldId="334"/>
            <ac:spMk id="198" creationId="{00000000-0000-0000-0000-000000000000}"/>
          </ac:spMkLst>
        </pc:spChg>
      </pc:sldChg>
      <pc:sldChg chg="modSp add mod">
        <pc:chgData name="Johannes, Suzie" userId="51bf2605-d7a3-4fb3-afa6-560fadecf74a" providerId="ADAL" clId="{BC8B55E7-2200-4E38-898C-DF94AD177BE8}" dt="2020-09-25T17:50:22.342" v="1946" actId="14100"/>
        <pc:sldMkLst>
          <pc:docMk/>
          <pc:sldMk cId="1751232444" sldId="335"/>
        </pc:sldMkLst>
        <pc:spChg chg="mod">
          <ac:chgData name="Johannes, Suzie" userId="51bf2605-d7a3-4fb3-afa6-560fadecf74a" providerId="ADAL" clId="{BC8B55E7-2200-4E38-898C-DF94AD177BE8}" dt="2020-09-25T17:50:22.342" v="1946" actId="14100"/>
          <ac:spMkLst>
            <pc:docMk/>
            <pc:sldMk cId="1751232444" sldId="335"/>
            <ac:spMk id="7" creationId="{D9E4DDE4-E659-46F7-9778-69838B26318B}"/>
          </ac:spMkLst>
        </pc:spChg>
        <pc:spChg chg="mod">
          <ac:chgData name="Johannes, Suzie" userId="51bf2605-d7a3-4fb3-afa6-560fadecf74a" providerId="ADAL" clId="{BC8B55E7-2200-4E38-898C-DF94AD177BE8}" dt="2020-09-25T17:49:28.164" v="1879" actId="20577"/>
          <ac:spMkLst>
            <pc:docMk/>
            <pc:sldMk cId="1751232444" sldId="335"/>
            <ac:spMk id="198" creationId="{00000000-0000-0000-0000-000000000000}"/>
          </ac:spMkLst>
        </pc:spChg>
      </pc:sldChg>
      <pc:sldChg chg="modSp add del mod">
        <pc:chgData name="Johannes, Suzie" userId="51bf2605-d7a3-4fb3-afa6-560fadecf74a" providerId="ADAL" clId="{BC8B55E7-2200-4E38-898C-DF94AD177BE8}" dt="2020-09-24T16:34:40.164" v="1803" actId="2696"/>
        <pc:sldMkLst>
          <pc:docMk/>
          <pc:sldMk cId="4135971571" sldId="336"/>
        </pc:sldMkLst>
        <pc:spChg chg="mod">
          <ac:chgData name="Johannes, Suzie" userId="51bf2605-d7a3-4fb3-afa6-560fadecf74a" providerId="ADAL" clId="{BC8B55E7-2200-4E38-898C-DF94AD177BE8}" dt="2020-09-16T19:09:26.653" v="1350" actId="20577"/>
          <ac:spMkLst>
            <pc:docMk/>
            <pc:sldMk cId="4135971571" sldId="336"/>
            <ac:spMk id="198" creationId="{00000000-0000-0000-0000-000000000000}"/>
          </ac:spMkLst>
        </pc:spChg>
      </pc:sldChg>
      <pc:sldChg chg="modSp new mod">
        <pc:chgData name="Johannes, Suzie" userId="51bf2605-d7a3-4fb3-afa6-560fadecf74a" providerId="ADAL" clId="{BC8B55E7-2200-4E38-898C-DF94AD177BE8}" dt="2020-09-16T19:09:42.964" v="1366" actId="20577"/>
        <pc:sldMkLst>
          <pc:docMk/>
          <pc:sldMk cId="3914354523" sldId="337"/>
        </pc:sldMkLst>
        <pc:spChg chg="mod">
          <ac:chgData name="Johannes, Suzie" userId="51bf2605-d7a3-4fb3-afa6-560fadecf74a" providerId="ADAL" clId="{BC8B55E7-2200-4E38-898C-DF94AD177BE8}" dt="2020-09-16T19:09:42.964" v="1366" actId="20577"/>
          <ac:spMkLst>
            <pc:docMk/>
            <pc:sldMk cId="3914354523" sldId="337"/>
            <ac:spMk id="2" creationId="{FCADE24C-0796-4E14-9784-CDCD3516E6DD}"/>
          </ac:spMkLst>
        </pc:spChg>
      </pc:sldChg>
      <pc:sldChg chg="modSp new mod ord modClrScheme chgLayout">
        <pc:chgData name="Johannes, Suzie" userId="51bf2605-d7a3-4fb3-afa6-560fadecf74a" providerId="ADAL" clId="{BC8B55E7-2200-4E38-898C-DF94AD177BE8}" dt="2020-09-16T19:10:14.588" v="1411" actId="700"/>
        <pc:sldMkLst>
          <pc:docMk/>
          <pc:sldMk cId="1972041921" sldId="338"/>
        </pc:sldMkLst>
        <pc:spChg chg="mod ord">
          <ac:chgData name="Johannes, Suzie" userId="51bf2605-d7a3-4fb3-afa6-560fadecf74a" providerId="ADAL" clId="{BC8B55E7-2200-4E38-898C-DF94AD177BE8}" dt="2020-09-16T19:10:14.588" v="1411" actId="700"/>
          <ac:spMkLst>
            <pc:docMk/>
            <pc:sldMk cId="1972041921" sldId="338"/>
            <ac:spMk id="2" creationId="{5134644D-644C-48FA-B6AB-1B88D7BE3E3C}"/>
          </ac:spMkLst>
        </pc:spChg>
      </pc:sldChg>
      <pc:sldChg chg="modSp mod modClrScheme chgLayout">
        <pc:chgData name="Johannes, Suzie" userId="51bf2605-d7a3-4fb3-afa6-560fadecf74a" providerId="ADAL" clId="{BC8B55E7-2200-4E38-898C-DF94AD177BE8}" dt="2020-09-24T16:40:45.117" v="1814" actId="700"/>
        <pc:sldMkLst>
          <pc:docMk/>
          <pc:sldMk cId="515260320" sldId="341"/>
        </pc:sldMkLst>
        <pc:spChg chg="mod ord">
          <ac:chgData name="Johannes, Suzie" userId="51bf2605-d7a3-4fb3-afa6-560fadecf74a" providerId="ADAL" clId="{BC8B55E7-2200-4E38-898C-DF94AD177BE8}" dt="2020-09-24T16:40:45.117" v="1814" actId="700"/>
          <ac:spMkLst>
            <pc:docMk/>
            <pc:sldMk cId="515260320" sldId="341"/>
            <ac:spMk id="2" creationId="{DC6585CB-312C-4D99-8A71-22BECD213043}"/>
          </ac:spMkLst>
        </pc:spChg>
        <pc:spChg chg="mod ord">
          <ac:chgData name="Johannes, Suzie" userId="51bf2605-d7a3-4fb3-afa6-560fadecf74a" providerId="ADAL" clId="{BC8B55E7-2200-4E38-898C-DF94AD177BE8}" dt="2020-09-24T16:40:45.117" v="1814" actId="700"/>
          <ac:spMkLst>
            <pc:docMk/>
            <pc:sldMk cId="515260320" sldId="341"/>
            <ac:spMk id="3" creationId="{2A5D41C1-17EE-441C-A604-3FDE978E5672}"/>
          </ac:spMkLst>
        </pc:spChg>
        <pc:spChg chg="mod ord">
          <ac:chgData name="Johannes, Suzie" userId="51bf2605-d7a3-4fb3-afa6-560fadecf74a" providerId="ADAL" clId="{BC8B55E7-2200-4E38-898C-DF94AD177BE8}" dt="2020-09-24T16:40:45.117" v="1814" actId="700"/>
          <ac:spMkLst>
            <pc:docMk/>
            <pc:sldMk cId="515260320" sldId="341"/>
            <ac:spMk id="4" creationId="{2D15B7BD-52A2-46CD-9905-39068311BCA2}"/>
          </ac:spMkLst>
        </pc:spChg>
        <pc:spChg chg="mod ord">
          <ac:chgData name="Johannes, Suzie" userId="51bf2605-d7a3-4fb3-afa6-560fadecf74a" providerId="ADAL" clId="{BC8B55E7-2200-4E38-898C-DF94AD177BE8}" dt="2020-09-24T16:40:45.117" v="1814" actId="700"/>
          <ac:spMkLst>
            <pc:docMk/>
            <pc:sldMk cId="515260320" sldId="341"/>
            <ac:spMk id="6" creationId="{710D3D6B-80DD-4821-B86D-75FFA8C44691}"/>
          </ac:spMkLst>
        </pc:spChg>
      </pc:sldChg>
      <pc:sldChg chg="modSp mod ord modShow">
        <pc:chgData name="Johannes, Suzie" userId="51bf2605-d7a3-4fb3-afa6-560fadecf74a" providerId="ADAL" clId="{BC8B55E7-2200-4E38-898C-DF94AD177BE8}" dt="2020-09-25T17:51:11.721" v="1952"/>
        <pc:sldMkLst>
          <pc:docMk/>
          <pc:sldMk cId="500463681" sldId="343"/>
        </pc:sldMkLst>
        <pc:spChg chg="mod">
          <ac:chgData name="Johannes, Suzie" userId="51bf2605-d7a3-4fb3-afa6-560fadecf74a" providerId="ADAL" clId="{BC8B55E7-2200-4E38-898C-DF94AD177BE8}" dt="2020-09-24T16:31:26.646" v="1728" actId="20577"/>
          <ac:spMkLst>
            <pc:docMk/>
            <pc:sldMk cId="500463681" sldId="343"/>
            <ac:spMk id="5" creationId="{D9E4DDE4-E659-46F7-9778-69838B26318B}"/>
          </ac:spMkLst>
        </pc:spChg>
        <pc:spChg chg="mod">
          <ac:chgData name="Johannes, Suzie" userId="51bf2605-d7a3-4fb3-afa6-560fadecf74a" providerId="ADAL" clId="{BC8B55E7-2200-4E38-898C-DF94AD177BE8}" dt="2020-09-24T12:50:54.429" v="1423" actId="207"/>
          <ac:spMkLst>
            <pc:docMk/>
            <pc:sldMk cId="500463681" sldId="343"/>
            <ac:spMk id="10" creationId="{00000000-0000-0000-0000-000000000000}"/>
          </ac:spMkLst>
        </pc:spChg>
      </pc:sldChg>
      <pc:sldChg chg="modSp del mod delCm">
        <pc:chgData name="Johannes, Suzie" userId="51bf2605-d7a3-4fb3-afa6-560fadecf74a" providerId="ADAL" clId="{BC8B55E7-2200-4E38-898C-DF94AD177BE8}" dt="2020-09-24T16:13:35.787" v="1548" actId="2696"/>
        <pc:sldMkLst>
          <pc:docMk/>
          <pc:sldMk cId="3197651423" sldId="344"/>
        </pc:sldMkLst>
        <pc:spChg chg="mod">
          <ac:chgData name="Johannes, Suzie" userId="51bf2605-d7a3-4fb3-afa6-560fadecf74a" providerId="ADAL" clId="{BC8B55E7-2200-4E38-898C-DF94AD177BE8}" dt="2020-09-24T16:11:36.037" v="1539" actId="20577"/>
          <ac:spMkLst>
            <pc:docMk/>
            <pc:sldMk cId="3197651423" sldId="344"/>
            <ac:spMk id="198" creationId="{00000000-0000-0000-0000-000000000000}"/>
          </ac:spMkLst>
        </pc:spChg>
      </pc:sldChg>
      <pc:sldChg chg="addSp delSp modSp mod">
        <pc:chgData name="Johannes, Suzie" userId="51bf2605-d7a3-4fb3-afa6-560fadecf74a" providerId="ADAL" clId="{BC8B55E7-2200-4E38-898C-DF94AD177BE8}" dt="2020-09-24T16:38:58.555" v="1810" actId="1076"/>
        <pc:sldMkLst>
          <pc:docMk/>
          <pc:sldMk cId="690250042" sldId="345"/>
        </pc:sldMkLst>
        <pc:spChg chg="mod">
          <ac:chgData name="Johannes, Suzie" userId="51bf2605-d7a3-4fb3-afa6-560fadecf74a" providerId="ADAL" clId="{BC8B55E7-2200-4E38-898C-DF94AD177BE8}" dt="2020-09-24T16:25:42.094" v="1722" actId="20577"/>
          <ac:spMkLst>
            <pc:docMk/>
            <pc:sldMk cId="690250042" sldId="345"/>
            <ac:spMk id="198" creationId="{00000000-0000-0000-0000-000000000000}"/>
          </ac:spMkLst>
        </pc:spChg>
        <pc:graphicFrameChg chg="del">
          <ac:chgData name="Johannes, Suzie" userId="51bf2605-d7a3-4fb3-afa6-560fadecf74a" providerId="ADAL" clId="{BC8B55E7-2200-4E38-898C-DF94AD177BE8}" dt="2020-09-24T16:38:33.071" v="1805" actId="478"/>
          <ac:graphicFrameMkLst>
            <pc:docMk/>
            <pc:sldMk cId="690250042" sldId="345"/>
            <ac:graphicFrameMk id="4" creationId="{00000000-0000-0000-0000-000000000000}"/>
          </ac:graphicFrameMkLst>
        </pc:graphicFrameChg>
        <pc:graphicFrameChg chg="del">
          <ac:chgData name="Johannes, Suzie" userId="51bf2605-d7a3-4fb3-afa6-560fadecf74a" providerId="ADAL" clId="{BC8B55E7-2200-4E38-898C-DF94AD177BE8}" dt="2020-09-24T16:38:29.728" v="1804" actId="478"/>
          <ac:graphicFrameMkLst>
            <pc:docMk/>
            <pc:sldMk cId="690250042" sldId="345"/>
            <ac:graphicFrameMk id="5" creationId="{00000000-0000-0000-0000-000000000000}"/>
          </ac:graphicFrameMkLst>
        </pc:graphicFrameChg>
        <pc:picChg chg="add mod">
          <ac:chgData name="Johannes, Suzie" userId="51bf2605-d7a3-4fb3-afa6-560fadecf74a" providerId="ADAL" clId="{BC8B55E7-2200-4E38-898C-DF94AD177BE8}" dt="2020-09-24T16:38:58.555" v="1810" actId="1076"/>
          <ac:picMkLst>
            <pc:docMk/>
            <pc:sldMk cId="690250042" sldId="345"/>
            <ac:picMk id="2" creationId="{6F7A5DC3-71FA-48F5-A0E9-ACF13103A638}"/>
          </ac:picMkLst>
        </pc:picChg>
      </pc:sldChg>
      <pc:sldChg chg="addSp delSp modSp mod ord">
        <pc:chgData name="Johannes, Suzie" userId="51bf2605-d7a3-4fb3-afa6-560fadecf74a" providerId="ADAL" clId="{BC8B55E7-2200-4E38-898C-DF94AD177BE8}" dt="2020-09-24T16:39:03.990" v="1812"/>
        <pc:sldMkLst>
          <pc:docMk/>
          <pc:sldMk cId="3982789123" sldId="346"/>
        </pc:sldMkLst>
        <pc:spChg chg="add mod">
          <ac:chgData name="Johannes, Suzie" userId="51bf2605-d7a3-4fb3-afa6-560fadecf74a" providerId="ADAL" clId="{BC8B55E7-2200-4E38-898C-DF94AD177BE8}" dt="2020-09-24T16:24:51.594" v="1721" actId="12"/>
          <ac:spMkLst>
            <pc:docMk/>
            <pc:sldMk cId="3982789123" sldId="346"/>
            <ac:spMk id="2" creationId="{9EFFCDA9-19C5-4924-B7AA-BD8745A0AFA5}"/>
          </ac:spMkLst>
        </pc:spChg>
        <pc:spChg chg="mod">
          <ac:chgData name="Johannes, Suzie" userId="51bf2605-d7a3-4fb3-afa6-560fadecf74a" providerId="ADAL" clId="{BC8B55E7-2200-4E38-898C-DF94AD177BE8}" dt="2020-09-24T16:23:57.277" v="1606" actId="20577"/>
          <ac:spMkLst>
            <pc:docMk/>
            <pc:sldMk cId="3982789123" sldId="346"/>
            <ac:spMk id="198" creationId="{00000000-0000-0000-0000-000000000000}"/>
          </ac:spMkLst>
        </pc:spChg>
        <pc:graphicFrameChg chg="mod">
          <ac:chgData name="Johannes, Suzie" userId="51bf2605-d7a3-4fb3-afa6-560fadecf74a" providerId="ADAL" clId="{BC8B55E7-2200-4E38-898C-DF94AD177BE8}" dt="2020-09-24T16:23:19.410" v="1604" actId="1076"/>
          <ac:graphicFrameMkLst>
            <pc:docMk/>
            <pc:sldMk cId="3982789123" sldId="346"/>
            <ac:graphicFrameMk id="5" creationId="{00000000-0000-0000-0000-000000000000}"/>
          </ac:graphicFrameMkLst>
        </pc:graphicFrameChg>
        <pc:graphicFrameChg chg="del mod">
          <ac:chgData name="Johannes, Suzie" userId="51bf2605-d7a3-4fb3-afa6-560fadecf74a" providerId="ADAL" clId="{BC8B55E7-2200-4E38-898C-DF94AD177BE8}" dt="2020-09-24T16:24:16.863" v="1607" actId="478"/>
          <ac:graphicFrameMkLst>
            <pc:docMk/>
            <pc:sldMk cId="3982789123" sldId="346"/>
            <ac:graphicFrameMk id="6" creationId="{00000000-0000-0000-0000-000000000000}"/>
          </ac:graphicFrameMkLst>
        </pc:graphicFrameChg>
      </pc:sldChg>
      <pc:sldChg chg="modSp mod">
        <pc:chgData name="Johannes, Suzie" userId="51bf2605-d7a3-4fb3-afa6-560fadecf74a" providerId="ADAL" clId="{BC8B55E7-2200-4E38-898C-DF94AD177BE8}" dt="2020-09-24T16:18:38.168" v="1588" actId="20577"/>
        <pc:sldMkLst>
          <pc:docMk/>
          <pc:sldMk cId="3122077843" sldId="347"/>
        </pc:sldMkLst>
        <pc:spChg chg="mod">
          <ac:chgData name="Johannes, Suzie" userId="51bf2605-d7a3-4fb3-afa6-560fadecf74a" providerId="ADAL" clId="{BC8B55E7-2200-4E38-898C-DF94AD177BE8}" dt="2020-09-24T16:18:38.168" v="1588" actId="20577"/>
          <ac:spMkLst>
            <pc:docMk/>
            <pc:sldMk cId="3122077843" sldId="347"/>
            <ac:spMk id="7" creationId="{D9E4DDE4-E659-46F7-9778-69838B26318B}"/>
          </ac:spMkLst>
        </pc:spChg>
        <pc:spChg chg="mod">
          <ac:chgData name="Johannes, Suzie" userId="51bf2605-d7a3-4fb3-afa6-560fadecf74a" providerId="ADAL" clId="{BC8B55E7-2200-4E38-898C-DF94AD177BE8}" dt="2020-09-24T16:17:59.761" v="1585" actId="20577"/>
          <ac:spMkLst>
            <pc:docMk/>
            <pc:sldMk cId="3122077843" sldId="347"/>
            <ac:spMk id="198" creationId="{00000000-0000-0000-0000-000000000000}"/>
          </ac:spMkLst>
        </pc:spChg>
      </pc:sldChg>
      <pc:sldChg chg="modSp mod ord modShow">
        <pc:chgData name="Johannes, Suzie" userId="51bf2605-d7a3-4fb3-afa6-560fadecf74a" providerId="ADAL" clId="{BC8B55E7-2200-4E38-898C-DF94AD177BE8}" dt="2020-09-25T17:50:59.624" v="1950"/>
        <pc:sldMkLst>
          <pc:docMk/>
          <pc:sldMk cId="3541759234" sldId="348"/>
        </pc:sldMkLst>
        <pc:spChg chg="mod">
          <ac:chgData name="Johannes, Suzie" userId="51bf2605-d7a3-4fb3-afa6-560fadecf74a" providerId="ADAL" clId="{BC8B55E7-2200-4E38-898C-DF94AD177BE8}" dt="2020-09-24T12:50:23.497" v="1419" actId="1076"/>
          <ac:spMkLst>
            <pc:docMk/>
            <pc:sldMk cId="3541759234" sldId="348"/>
            <ac:spMk id="4" creationId="{D9E4DDE4-E659-46F7-9778-69838B26318B}"/>
          </ac:spMkLst>
        </pc:spChg>
        <pc:spChg chg="mod">
          <ac:chgData name="Johannes, Suzie" userId="51bf2605-d7a3-4fb3-afa6-560fadecf74a" providerId="ADAL" clId="{BC8B55E7-2200-4E38-898C-DF94AD177BE8}" dt="2020-09-24T12:50:29.291" v="1421" actId="108"/>
          <ac:spMkLst>
            <pc:docMk/>
            <pc:sldMk cId="3541759234" sldId="348"/>
            <ac:spMk id="7" creationId="{D9E4DDE4-E659-46F7-9778-69838B26318B}"/>
          </ac:spMkLst>
        </pc:spChg>
      </pc:sldChg>
      <pc:sldChg chg="addSp delSp modSp mod modClrScheme chgLayout">
        <pc:chgData name="Johannes, Suzie" userId="51bf2605-d7a3-4fb3-afa6-560fadecf74a" providerId="ADAL" clId="{BC8B55E7-2200-4E38-898C-DF94AD177BE8}" dt="2020-09-24T16:21:05.433" v="1601" actId="700"/>
        <pc:sldMkLst>
          <pc:docMk/>
          <pc:sldMk cId="319959570" sldId="350"/>
        </pc:sldMkLst>
        <pc:spChg chg="mod ord">
          <ac:chgData name="Johannes, Suzie" userId="51bf2605-d7a3-4fb3-afa6-560fadecf74a" providerId="ADAL" clId="{BC8B55E7-2200-4E38-898C-DF94AD177BE8}" dt="2020-09-24T16:21:05.433" v="1601" actId="700"/>
          <ac:spMkLst>
            <pc:docMk/>
            <pc:sldMk cId="319959570" sldId="350"/>
            <ac:spMk id="2" creationId="{909B04C2-4EF3-1544-89E1-21C6D2D5E6BE}"/>
          </ac:spMkLst>
        </pc:spChg>
        <pc:spChg chg="add del mod ord">
          <ac:chgData name="Johannes, Suzie" userId="51bf2605-d7a3-4fb3-afa6-560fadecf74a" providerId="ADAL" clId="{BC8B55E7-2200-4E38-898C-DF94AD177BE8}" dt="2020-09-24T16:19:13.073" v="1590" actId="700"/>
          <ac:spMkLst>
            <pc:docMk/>
            <pc:sldMk cId="319959570" sldId="350"/>
            <ac:spMk id="3" creationId="{674727BA-A7E5-4DAF-806B-7DFF1A6DF026}"/>
          </ac:spMkLst>
        </pc:spChg>
        <pc:spChg chg="add del mod ord">
          <ac:chgData name="Johannes, Suzie" userId="51bf2605-d7a3-4fb3-afa6-560fadecf74a" providerId="ADAL" clId="{BC8B55E7-2200-4E38-898C-DF94AD177BE8}" dt="2020-09-24T16:21:05.433" v="1601" actId="700"/>
          <ac:spMkLst>
            <pc:docMk/>
            <pc:sldMk cId="319959570" sldId="350"/>
            <ac:spMk id="5" creationId="{53B2B4F9-A258-432B-A0FC-F18A79403B0D}"/>
          </ac:spMkLst>
        </pc:spChg>
        <pc:graphicFrameChg chg="mod ord">
          <ac:chgData name="Johannes, Suzie" userId="51bf2605-d7a3-4fb3-afa6-560fadecf74a" providerId="ADAL" clId="{BC8B55E7-2200-4E38-898C-DF94AD177BE8}" dt="2020-09-24T16:21:05.433" v="1601" actId="700"/>
          <ac:graphicFrameMkLst>
            <pc:docMk/>
            <pc:sldMk cId="319959570" sldId="350"/>
            <ac:graphicFrameMk id="4" creationId="{73DCC86E-01FD-0C49-87CD-CFFE598D8A76}"/>
          </ac:graphicFrameMkLst>
        </pc:graphicFrameChg>
      </pc:sldChg>
      <pc:sldChg chg="modSp mod modClrScheme chgLayout">
        <pc:chgData name="Johannes, Suzie" userId="51bf2605-d7a3-4fb3-afa6-560fadecf74a" providerId="ADAL" clId="{BC8B55E7-2200-4E38-898C-DF94AD177BE8}" dt="2020-09-25T17:59:29.708" v="1976" actId="20577"/>
        <pc:sldMkLst>
          <pc:docMk/>
          <pc:sldMk cId="1781281950" sldId="351"/>
        </pc:sldMkLst>
        <pc:spChg chg="mod ord">
          <ac:chgData name="Johannes, Suzie" userId="51bf2605-d7a3-4fb3-afa6-560fadecf74a" providerId="ADAL" clId="{BC8B55E7-2200-4E38-898C-DF94AD177BE8}" dt="2020-09-24T16:19:44.673" v="1591" actId="700"/>
          <ac:spMkLst>
            <pc:docMk/>
            <pc:sldMk cId="1781281950" sldId="351"/>
            <ac:spMk id="2" creationId="{3709EEC0-77D9-E34D-9AC6-E2AF085F9F5D}"/>
          </ac:spMkLst>
        </pc:spChg>
        <pc:graphicFrameChg chg="mod">
          <ac:chgData name="Johannes, Suzie" userId="51bf2605-d7a3-4fb3-afa6-560fadecf74a" providerId="ADAL" clId="{BC8B55E7-2200-4E38-898C-DF94AD177BE8}" dt="2020-09-25T17:59:29.708" v="1976" actId="20577"/>
          <ac:graphicFrameMkLst>
            <pc:docMk/>
            <pc:sldMk cId="1781281950" sldId="351"/>
            <ac:graphicFrameMk id="4" creationId="{A4BFBF61-C4E1-424A-9442-B84C5DFFD9D1}"/>
          </ac:graphicFrameMkLst>
        </pc:graphicFrameChg>
        <pc:graphicFrameChg chg="mod">
          <ac:chgData name="Johannes, Suzie" userId="51bf2605-d7a3-4fb3-afa6-560fadecf74a" providerId="ADAL" clId="{BC8B55E7-2200-4E38-898C-DF94AD177BE8}" dt="2020-09-24T16:19:52.825" v="1592" actId="1076"/>
          <ac:graphicFrameMkLst>
            <pc:docMk/>
            <pc:sldMk cId="1781281950" sldId="351"/>
            <ac:graphicFrameMk id="5" creationId="{F2BEDCC6-8E94-CA41-BCB6-84F5EBD26DE9}"/>
          </ac:graphicFrameMkLst>
        </pc:graphicFrameChg>
      </pc:sldChg>
      <pc:sldChg chg="mod ord modShow">
        <pc:chgData name="Johannes, Suzie" userId="51bf2605-d7a3-4fb3-afa6-560fadecf74a" providerId="ADAL" clId="{BC8B55E7-2200-4E38-898C-DF94AD177BE8}" dt="2020-09-25T17:50:59.624" v="1950"/>
        <pc:sldMkLst>
          <pc:docMk/>
          <pc:sldMk cId="1519475228" sldId="352"/>
        </pc:sldMkLst>
      </pc:sldChg>
      <pc:sldChg chg="modSp mod">
        <pc:chgData name="Johannes, Suzie" userId="51bf2605-d7a3-4fb3-afa6-560fadecf74a" providerId="ADAL" clId="{BC8B55E7-2200-4E38-898C-DF94AD177BE8}" dt="2020-09-24T16:15:15.561" v="1578" actId="20577"/>
        <pc:sldMkLst>
          <pc:docMk/>
          <pc:sldMk cId="2029731901" sldId="353"/>
        </pc:sldMkLst>
        <pc:spChg chg="mod">
          <ac:chgData name="Johannes, Suzie" userId="51bf2605-d7a3-4fb3-afa6-560fadecf74a" providerId="ADAL" clId="{BC8B55E7-2200-4E38-898C-DF94AD177BE8}" dt="2020-09-24T16:15:15.561" v="1578" actId="20577"/>
          <ac:spMkLst>
            <pc:docMk/>
            <pc:sldMk cId="2029731901" sldId="353"/>
            <ac:spMk id="198" creationId="{00000000-0000-0000-0000-000000000000}"/>
          </ac:spMkLst>
        </pc:spChg>
      </pc:sldChg>
      <pc:sldChg chg="modSp mod">
        <pc:chgData name="Johannes, Suzie" userId="51bf2605-d7a3-4fb3-afa6-560fadecf74a" providerId="ADAL" clId="{BC8B55E7-2200-4E38-898C-DF94AD177BE8}" dt="2020-09-24T16:15:31.950" v="1579" actId="20577"/>
        <pc:sldMkLst>
          <pc:docMk/>
          <pc:sldMk cId="1633870912" sldId="354"/>
        </pc:sldMkLst>
        <pc:spChg chg="mod">
          <ac:chgData name="Johannes, Suzie" userId="51bf2605-d7a3-4fb3-afa6-560fadecf74a" providerId="ADAL" clId="{BC8B55E7-2200-4E38-898C-DF94AD177BE8}" dt="2020-09-24T16:15:31.950" v="1579" actId="20577"/>
          <ac:spMkLst>
            <pc:docMk/>
            <pc:sldMk cId="1633870912" sldId="354"/>
            <ac:spMk id="198" creationId="{00000000-0000-0000-0000-000000000000}"/>
          </ac:spMkLst>
        </pc:spChg>
      </pc:sldChg>
      <pc:sldChg chg="addSp delSp modSp add del mod">
        <pc:chgData name="Johannes, Suzie" userId="51bf2605-d7a3-4fb3-afa6-560fadecf74a" providerId="ADAL" clId="{BC8B55E7-2200-4E38-898C-DF94AD177BE8}" dt="2020-09-24T16:41:08.065" v="1820" actId="47"/>
        <pc:sldMkLst>
          <pc:docMk/>
          <pc:sldMk cId="203647893" sldId="355"/>
        </pc:sldMkLst>
        <pc:spChg chg="add mod">
          <ac:chgData name="Johannes, Suzie" userId="51bf2605-d7a3-4fb3-afa6-560fadecf74a" providerId="ADAL" clId="{BC8B55E7-2200-4E38-898C-DF94AD177BE8}" dt="2020-09-24T16:40:57.899" v="1819" actId="478"/>
          <ac:spMkLst>
            <pc:docMk/>
            <pc:sldMk cId="203647893" sldId="355"/>
            <ac:spMk id="3" creationId="{37E5E1D9-9F67-4F7E-8E89-521CC2E2EF07}"/>
          </ac:spMkLst>
        </pc:spChg>
        <pc:spChg chg="mod">
          <ac:chgData name="Johannes, Suzie" userId="51bf2605-d7a3-4fb3-afa6-560fadecf74a" providerId="ADAL" clId="{BC8B55E7-2200-4E38-898C-DF94AD177BE8}" dt="2020-09-24T16:40:52.545" v="1816" actId="20577"/>
          <ac:spMkLst>
            <pc:docMk/>
            <pc:sldMk cId="203647893" sldId="355"/>
            <ac:spMk id="7" creationId="{D9E4DDE4-E659-46F7-9778-69838B26318B}"/>
          </ac:spMkLst>
        </pc:spChg>
        <pc:spChg chg="del mod">
          <ac:chgData name="Johannes, Suzie" userId="51bf2605-d7a3-4fb3-afa6-560fadecf74a" providerId="ADAL" clId="{BC8B55E7-2200-4E38-898C-DF94AD177BE8}" dt="2020-09-24T16:40:57.899" v="1819" actId="478"/>
          <ac:spMkLst>
            <pc:docMk/>
            <pc:sldMk cId="203647893" sldId="355"/>
            <ac:spMk id="198" creationId="{00000000-0000-0000-0000-000000000000}"/>
          </ac:spMkLst>
        </pc:spChg>
      </pc:sldChg>
      <pc:sldMasterChg chg="delSldLayout modSldLayout">
        <pc:chgData name="Johannes, Suzie" userId="51bf2605-d7a3-4fb3-afa6-560fadecf74a" providerId="ADAL" clId="{BC8B55E7-2200-4E38-898C-DF94AD177BE8}" dt="2020-09-16T18:41:12.559" v="289" actId="47"/>
        <pc:sldMasterMkLst>
          <pc:docMk/>
          <pc:sldMasterMk cId="0" sldId="2147483664"/>
        </pc:sldMasterMkLst>
        <pc:sldLayoutChg chg="modSp mod">
          <pc:chgData name="Johannes, Suzie" userId="51bf2605-d7a3-4fb3-afa6-560fadecf74a" providerId="ADAL" clId="{BC8B55E7-2200-4E38-898C-DF94AD177BE8}" dt="2020-09-16T18:38:33.984" v="26" actId="6549"/>
          <pc:sldLayoutMkLst>
            <pc:docMk/>
            <pc:sldMasterMk cId="0" sldId="2147483664"/>
            <pc:sldLayoutMk cId="0" sldId="2147483648"/>
          </pc:sldLayoutMkLst>
          <pc:spChg chg="mod">
            <ac:chgData name="Johannes, Suzie" userId="51bf2605-d7a3-4fb3-afa6-560fadecf74a" providerId="ADAL" clId="{BC8B55E7-2200-4E38-898C-DF94AD177BE8}" dt="2020-09-16T18:38:33.984" v="26" actId="6549"/>
            <ac:spMkLst>
              <pc:docMk/>
              <pc:sldMasterMk cId="0" sldId="2147483664"/>
              <pc:sldLayoutMk cId="0" sldId="2147483648"/>
              <ac:spMk id="20" creationId="{00000000-0000-0000-0000-000000000000}"/>
            </ac:spMkLst>
          </pc:spChg>
        </pc:sldLayoutChg>
        <pc:sldLayoutChg chg="addSp delSp mod">
          <pc:chgData name="Johannes, Suzie" userId="51bf2605-d7a3-4fb3-afa6-560fadecf74a" providerId="ADAL" clId="{BC8B55E7-2200-4E38-898C-DF94AD177BE8}" dt="2020-09-16T18:38:43.532" v="28" actId="22"/>
          <pc:sldLayoutMkLst>
            <pc:docMk/>
            <pc:sldMasterMk cId="0" sldId="2147483664"/>
            <pc:sldLayoutMk cId="0" sldId="2147483649"/>
          </pc:sldLayoutMkLst>
          <pc:spChg chg="add">
            <ac:chgData name="Johannes, Suzie" userId="51bf2605-d7a3-4fb3-afa6-560fadecf74a" providerId="ADAL" clId="{BC8B55E7-2200-4E38-898C-DF94AD177BE8}" dt="2020-09-16T18:38:43.532" v="28" actId="22"/>
            <ac:spMkLst>
              <pc:docMk/>
              <pc:sldMasterMk cId="0" sldId="2147483664"/>
              <pc:sldLayoutMk cId="0" sldId="2147483649"/>
              <ac:spMk id="2" creationId="{B8A06121-1AA1-47C4-8003-F58A85695CE9}"/>
            </ac:spMkLst>
          </pc:spChg>
          <pc:spChg chg="del">
            <ac:chgData name="Johannes, Suzie" userId="51bf2605-d7a3-4fb3-afa6-560fadecf74a" providerId="ADAL" clId="{BC8B55E7-2200-4E38-898C-DF94AD177BE8}" dt="2020-09-16T18:38:43.170" v="27" actId="478"/>
            <ac:spMkLst>
              <pc:docMk/>
              <pc:sldMasterMk cId="0" sldId="2147483664"/>
              <pc:sldLayoutMk cId="0" sldId="2147483649"/>
              <ac:spMk id="12" creationId="{AE96CE6A-ADDA-4674-91A0-4DBF6D522CC7}"/>
            </ac:spMkLst>
          </pc:spChg>
        </pc:sldLayoutChg>
        <pc:sldLayoutChg chg="del">
          <pc:chgData name="Johannes, Suzie" userId="51bf2605-d7a3-4fb3-afa6-560fadecf74a" providerId="ADAL" clId="{BC8B55E7-2200-4E38-898C-DF94AD177BE8}" dt="2020-09-16T18:41:12.559" v="289" actId="47"/>
          <pc:sldLayoutMkLst>
            <pc:docMk/>
            <pc:sldMasterMk cId="0" sldId="2147483664"/>
            <pc:sldLayoutMk cId="0" sldId="2147483659"/>
          </pc:sldLayoutMkLst>
        </pc:sldLayoutChg>
      </pc:sldMasterChg>
      <pc:sldMasterChg chg="del delSldLayout">
        <pc:chgData name="Johannes, Suzie" userId="51bf2605-d7a3-4fb3-afa6-560fadecf74a" providerId="ADAL" clId="{BC8B55E7-2200-4E38-898C-DF94AD177BE8}" dt="2020-09-24T16:20:12.576" v="1594" actId="700"/>
        <pc:sldMasterMkLst>
          <pc:docMk/>
          <pc:sldMasterMk cId="1110238114" sldId="2147483691"/>
        </pc:sldMasterMkLst>
        <pc:sldLayoutChg chg="del">
          <pc:chgData name="Johannes, Suzie" userId="51bf2605-d7a3-4fb3-afa6-560fadecf74a" providerId="ADAL" clId="{BC8B55E7-2200-4E38-898C-DF94AD177BE8}" dt="2020-09-24T16:20:12.576" v="1594" actId="700"/>
          <pc:sldLayoutMkLst>
            <pc:docMk/>
            <pc:sldMasterMk cId="1110238114" sldId="2147483691"/>
            <pc:sldLayoutMk cId="2562928568" sldId="2147483692"/>
          </pc:sldLayoutMkLst>
        </pc:sldLayoutChg>
        <pc:sldLayoutChg chg="del">
          <pc:chgData name="Johannes, Suzie" userId="51bf2605-d7a3-4fb3-afa6-560fadecf74a" providerId="ADAL" clId="{BC8B55E7-2200-4E38-898C-DF94AD177BE8}" dt="2020-09-24T16:20:12.576" v="1594" actId="700"/>
          <pc:sldLayoutMkLst>
            <pc:docMk/>
            <pc:sldMasterMk cId="1110238114" sldId="2147483691"/>
            <pc:sldLayoutMk cId="1736807946" sldId="2147483693"/>
          </pc:sldLayoutMkLst>
        </pc:sldLayoutChg>
        <pc:sldLayoutChg chg="del">
          <pc:chgData name="Johannes, Suzie" userId="51bf2605-d7a3-4fb3-afa6-560fadecf74a" providerId="ADAL" clId="{BC8B55E7-2200-4E38-898C-DF94AD177BE8}" dt="2020-09-24T16:20:12.576" v="1594" actId="700"/>
          <pc:sldLayoutMkLst>
            <pc:docMk/>
            <pc:sldMasterMk cId="1110238114" sldId="2147483691"/>
            <pc:sldLayoutMk cId="3727610212" sldId="2147483694"/>
          </pc:sldLayoutMkLst>
        </pc:sldLayoutChg>
        <pc:sldLayoutChg chg="del">
          <pc:chgData name="Johannes, Suzie" userId="51bf2605-d7a3-4fb3-afa6-560fadecf74a" providerId="ADAL" clId="{BC8B55E7-2200-4E38-898C-DF94AD177BE8}" dt="2020-09-24T16:20:12.576" v="1594" actId="700"/>
          <pc:sldLayoutMkLst>
            <pc:docMk/>
            <pc:sldMasterMk cId="1110238114" sldId="2147483691"/>
            <pc:sldLayoutMk cId="1662783772" sldId="2147483695"/>
          </pc:sldLayoutMkLst>
        </pc:sldLayoutChg>
        <pc:sldLayoutChg chg="del">
          <pc:chgData name="Johannes, Suzie" userId="51bf2605-d7a3-4fb3-afa6-560fadecf74a" providerId="ADAL" clId="{BC8B55E7-2200-4E38-898C-DF94AD177BE8}" dt="2020-09-24T16:20:12.576" v="1594" actId="700"/>
          <pc:sldLayoutMkLst>
            <pc:docMk/>
            <pc:sldMasterMk cId="1110238114" sldId="2147483691"/>
            <pc:sldLayoutMk cId="2314177557" sldId="2147483696"/>
          </pc:sldLayoutMkLst>
        </pc:sldLayoutChg>
        <pc:sldLayoutChg chg="del">
          <pc:chgData name="Johannes, Suzie" userId="51bf2605-d7a3-4fb3-afa6-560fadecf74a" providerId="ADAL" clId="{BC8B55E7-2200-4E38-898C-DF94AD177BE8}" dt="2020-09-24T16:20:12.576" v="1594" actId="700"/>
          <pc:sldLayoutMkLst>
            <pc:docMk/>
            <pc:sldMasterMk cId="1110238114" sldId="2147483691"/>
            <pc:sldLayoutMk cId="834288639" sldId="2147483697"/>
          </pc:sldLayoutMkLst>
        </pc:sldLayoutChg>
        <pc:sldLayoutChg chg="del">
          <pc:chgData name="Johannes, Suzie" userId="51bf2605-d7a3-4fb3-afa6-560fadecf74a" providerId="ADAL" clId="{BC8B55E7-2200-4E38-898C-DF94AD177BE8}" dt="2020-09-24T16:20:12.576" v="1594" actId="700"/>
          <pc:sldLayoutMkLst>
            <pc:docMk/>
            <pc:sldMasterMk cId="1110238114" sldId="2147483691"/>
            <pc:sldLayoutMk cId="1264508571" sldId="2147483698"/>
          </pc:sldLayoutMkLst>
        </pc:sldLayoutChg>
        <pc:sldLayoutChg chg="del">
          <pc:chgData name="Johannes, Suzie" userId="51bf2605-d7a3-4fb3-afa6-560fadecf74a" providerId="ADAL" clId="{BC8B55E7-2200-4E38-898C-DF94AD177BE8}" dt="2020-09-24T16:20:12.576" v="1594" actId="700"/>
          <pc:sldLayoutMkLst>
            <pc:docMk/>
            <pc:sldMasterMk cId="1110238114" sldId="2147483691"/>
            <pc:sldLayoutMk cId="593591440" sldId="2147483699"/>
          </pc:sldLayoutMkLst>
        </pc:sldLayoutChg>
        <pc:sldLayoutChg chg="del">
          <pc:chgData name="Johannes, Suzie" userId="51bf2605-d7a3-4fb3-afa6-560fadecf74a" providerId="ADAL" clId="{BC8B55E7-2200-4E38-898C-DF94AD177BE8}" dt="2020-09-24T16:20:12.576" v="1594" actId="700"/>
          <pc:sldLayoutMkLst>
            <pc:docMk/>
            <pc:sldMasterMk cId="1110238114" sldId="2147483691"/>
            <pc:sldLayoutMk cId="3416874630" sldId="2147483700"/>
          </pc:sldLayoutMkLst>
        </pc:sldLayoutChg>
        <pc:sldLayoutChg chg="del">
          <pc:chgData name="Johannes, Suzie" userId="51bf2605-d7a3-4fb3-afa6-560fadecf74a" providerId="ADAL" clId="{BC8B55E7-2200-4E38-898C-DF94AD177BE8}" dt="2020-09-24T16:20:12.576" v="1594" actId="700"/>
          <pc:sldLayoutMkLst>
            <pc:docMk/>
            <pc:sldMasterMk cId="1110238114" sldId="2147483691"/>
            <pc:sldLayoutMk cId="1839345608" sldId="2147483701"/>
          </pc:sldLayoutMkLst>
        </pc:sldLayoutChg>
        <pc:sldLayoutChg chg="del">
          <pc:chgData name="Johannes, Suzie" userId="51bf2605-d7a3-4fb3-afa6-560fadecf74a" providerId="ADAL" clId="{BC8B55E7-2200-4E38-898C-DF94AD177BE8}" dt="2020-09-24T16:20:12.576" v="1594" actId="700"/>
          <pc:sldLayoutMkLst>
            <pc:docMk/>
            <pc:sldMasterMk cId="1110238114" sldId="2147483691"/>
            <pc:sldLayoutMk cId="1670784970" sldId="2147483702"/>
          </pc:sldLayoutMkLst>
        </pc:sldLayoutChg>
      </pc:sldMasterChg>
    </pc:docChg>
  </pc:docChgLst>
  <pc:docChgLst>
    <pc:chgData name="Johnson, Anne Madden" userId="S::amjohnson@home.ku.edu::c955813b-6b74-42cc-8cb6-b71baebc7d5e" providerId="AD" clId="Web-{53521C65-B641-F062-9AF4-7365D53E1E5B}"/>
    <pc:docChg chg="delSld modSld">
      <pc:chgData name="Johnson, Anne Madden" userId="S::amjohnson@home.ku.edu::c955813b-6b74-42cc-8cb6-b71baebc7d5e" providerId="AD" clId="Web-{53521C65-B641-F062-9AF4-7365D53E1E5B}" dt="2020-09-24T14:48:13.142" v="89" actId="20577"/>
      <pc:docMkLst>
        <pc:docMk/>
      </pc:docMkLst>
      <pc:sldChg chg="del">
        <pc:chgData name="Johnson, Anne Madden" userId="S::amjohnson@home.ku.edu::c955813b-6b74-42cc-8cb6-b71baebc7d5e" providerId="AD" clId="Web-{53521C65-B641-F062-9AF4-7365D53E1E5B}" dt="2020-09-24T14:29:47.238" v="18"/>
        <pc:sldMkLst>
          <pc:docMk/>
          <pc:sldMk cId="2980769438" sldId="330"/>
        </pc:sldMkLst>
      </pc:sldChg>
      <pc:sldChg chg="modSp">
        <pc:chgData name="Johnson, Anne Madden" userId="S::amjohnson@home.ku.edu::c955813b-6b74-42cc-8cb6-b71baebc7d5e" providerId="AD" clId="Web-{53521C65-B641-F062-9AF4-7365D53E1E5B}" dt="2020-09-24T14:28:40.254" v="17" actId="20577"/>
        <pc:sldMkLst>
          <pc:docMk/>
          <pc:sldMk cId="2727623608" sldId="333"/>
        </pc:sldMkLst>
        <pc:spChg chg="mod">
          <ac:chgData name="Johnson, Anne Madden" userId="S::amjohnson@home.ku.edu::c955813b-6b74-42cc-8cb6-b71baebc7d5e" providerId="AD" clId="Web-{53521C65-B641-F062-9AF4-7365D53E1E5B}" dt="2020-09-24T14:28:40.254" v="17" actId="20577"/>
          <ac:spMkLst>
            <pc:docMk/>
            <pc:sldMk cId="2727623608" sldId="333"/>
            <ac:spMk id="7" creationId="{D9E4DDE4-E659-46F7-9778-69838B26318B}"/>
          </ac:spMkLst>
        </pc:spChg>
      </pc:sldChg>
      <pc:sldChg chg="modSp">
        <pc:chgData name="Johnson, Anne Madden" userId="S::amjohnson@home.ku.edu::c955813b-6b74-42cc-8cb6-b71baebc7d5e" providerId="AD" clId="Web-{53521C65-B641-F062-9AF4-7365D53E1E5B}" dt="2020-09-24T14:48:13.142" v="89" actId="20577"/>
        <pc:sldMkLst>
          <pc:docMk/>
          <pc:sldMk cId="3122077843" sldId="347"/>
        </pc:sldMkLst>
        <pc:spChg chg="mod">
          <ac:chgData name="Johnson, Anne Madden" userId="S::amjohnson@home.ku.edu::c955813b-6b74-42cc-8cb6-b71baebc7d5e" providerId="AD" clId="Web-{53521C65-B641-F062-9AF4-7365D53E1E5B}" dt="2020-09-24T14:48:13.142" v="89" actId="20577"/>
          <ac:spMkLst>
            <pc:docMk/>
            <pc:sldMk cId="3122077843" sldId="347"/>
            <ac:spMk id="7" creationId="{D9E4DDE4-E659-46F7-9778-69838B26318B}"/>
          </ac:spMkLst>
        </pc:spChg>
      </pc:sldChg>
      <pc:sldChg chg="modSp">
        <pc:chgData name="Johnson, Anne Madden" userId="S::amjohnson@home.ku.edu::c955813b-6b74-42cc-8cb6-b71baebc7d5e" providerId="AD" clId="Web-{53521C65-B641-F062-9AF4-7365D53E1E5B}" dt="2020-09-24T14:22:23.177" v="6" actId="20577"/>
        <pc:sldMkLst>
          <pc:docMk/>
          <pc:sldMk cId="319959570" sldId="350"/>
        </pc:sldMkLst>
        <pc:spChg chg="mod">
          <ac:chgData name="Johnson, Anne Madden" userId="S::amjohnson@home.ku.edu::c955813b-6b74-42cc-8cb6-b71baebc7d5e" providerId="AD" clId="Web-{53521C65-B641-F062-9AF4-7365D53E1E5B}" dt="2020-09-24T14:22:23.177" v="6" actId="20577"/>
          <ac:spMkLst>
            <pc:docMk/>
            <pc:sldMk cId="319959570" sldId="350"/>
            <ac:spMk id="2" creationId="{909B04C2-4EF3-1544-89E1-21C6D2D5E6BE}"/>
          </ac:spMkLst>
        </pc:spChg>
      </pc:sldChg>
    </pc:docChg>
  </pc:docChgLst>
  <pc:docChgLst>
    <pc:chgData name="Johannes, Suzie" userId="S::sjohannes@home.ku.edu::51bf2605-d7a3-4fb3-afa6-560fadecf74a" providerId="AD" clId="Web-{F00F8BA2-520B-1238-642C-C68CFEF33227}"/>
    <pc:docChg chg="modSld">
      <pc:chgData name="Johannes, Suzie" userId="S::sjohannes@home.ku.edu::51bf2605-d7a3-4fb3-afa6-560fadecf74a" providerId="AD" clId="Web-{F00F8BA2-520B-1238-642C-C68CFEF33227}" dt="2021-04-01T18:09:17.966" v="53" actId="20577"/>
      <pc:docMkLst>
        <pc:docMk/>
      </pc:docMkLst>
      <pc:sldChg chg="modSp">
        <pc:chgData name="Johannes, Suzie" userId="S::sjohannes@home.ku.edu::51bf2605-d7a3-4fb3-afa6-560fadecf74a" providerId="AD" clId="Web-{F00F8BA2-520B-1238-642C-C68CFEF33227}" dt="2021-04-01T18:09:17.966" v="53" actId="20577"/>
        <pc:sldMkLst>
          <pc:docMk/>
          <pc:sldMk cId="81839448" sldId="364"/>
        </pc:sldMkLst>
        <pc:spChg chg="mod">
          <ac:chgData name="Johannes, Suzie" userId="S::sjohannes@home.ku.edu::51bf2605-d7a3-4fb3-afa6-560fadecf74a" providerId="AD" clId="Web-{F00F8BA2-520B-1238-642C-C68CFEF33227}" dt="2021-04-01T18:09:17.966" v="53" actId="20577"/>
          <ac:spMkLst>
            <pc:docMk/>
            <pc:sldMk cId="81839448" sldId="364"/>
            <ac:spMk id="3" creationId="{7D76802F-B0FA-45CA-A24D-27CAF1A84509}"/>
          </ac:spMkLst>
        </pc:spChg>
        <pc:spChg chg="mod">
          <ac:chgData name="Johannes, Suzie" userId="S::sjohannes@home.ku.edu::51bf2605-d7a3-4fb3-afa6-560fadecf74a" providerId="AD" clId="Web-{F00F8BA2-520B-1238-642C-C68CFEF33227}" dt="2021-04-01T18:03:56.697" v="2" actId="20577"/>
          <ac:spMkLst>
            <pc:docMk/>
            <pc:sldMk cId="81839448" sldId="364"/>
            <ac:spMk id="198" creationId="{00000000-0000-0000-0000-000000000000}"/>
          </ac:spMkLst>
        </pc:spChg>
      </pc:sldChg>
    </pc:docChg>
  </pc:docChgLst>
  <pc:docChgLst>
    <pc:chgData name="Roderick, Thomas" userId="S::roderick@home.ku.edu::89b3133a-e4c2-4949-b0c9-5010e36f8a92" providerId="AD" clId="Web-{F2520898-1C79-FB94-4F1F-85D7665EEBD8}"/>
    <pc:docChg chg="modSld">
      <pc:chgData name="Roderick, Thomas" userId="S::roderick@home.ku.edu::89b3133a-e4c2-4949-b0c9-5010e36f8a92" providerId="AD" clId="Web-{F2520898-1C79-FB94-4F1F-85D7665EEBD8}" dt="2020-09-24T21:49:32.329" v="8" actId="20577"/>
      <pc:docMkLst>
        <pc:docMk/>
      </pc:docMkLst>
      <pc:sldChg chg="modSp">
        <pc:chgData name="Roderick, Thomas" userId="S::roderick@home.ku.edu::89b3133a-e4c2-4949-b0c9-5010e36f8a92" providerId="AD" clId="Web-{F2520898-1C79-FB94-4F1F-85D7665EEBD8}" dt="2020-09-24T21:49:32.329" v="8" actId="20577"/>
        <pc:sldMkLst>
          <pc:docMk/>
          <pc:sldMk cId="3242598414" sldId="326"/>
        </pc:sldMkLst>
        <pc:spChg chg="mod">
          <ac:chgData name="Roderick, Thomas" userId="S::roderick@home.ku.edu::89b3133a-e4c2-4949-b0c9-5010e36f8a92" providerId="AD" clId="Web-{F2520898-1C79-FB94-4F1F-85D7665EEBD8}" dt="2020-09-24T21:49:32.329" v="8" actId="20577"/>
          <ac:spMkLst>
            <pc:docMk/>
            <pc:sldMk cId="3242598414" sldId="326"/>
            <ac:spMk id="7" creationId="{D9E4DDE4-E659-46F7-9778-69838B26318B}"/>
          </ac:spMkLst>
        </pc:spChg>
      </pc:sldChg>
    </pc:docChg>
  </pc:docChgLst>
  <pc:docChgLst>
    <pc:chgData name="Johnson, Anne Madden" userId="S::amjohnson@home.ku.edu::c955813b-6b74-42cc-8cb6-b71baebc7d5e" providerId="AD" clId="Web-{7014BB10-ECEF-77F6-48DD-59A79116A60B}"/>
    <pc:docChg chg="modSld">
      <pc:chgData name="Johnson, Anne Madden" userId="S::amjohnson@home.ku.edu::c955813b-6b74-42cc-8cb6-b71baebc7d5e" providerId="AD" clId="Web-{7014BB10-ECEF-77F6-48DD-59A79116A60B}" dt="2020-09-25T18:24:24.778" v="220" actId="20577"/>
      <pc:docMkLst>
        <pc:docMk/>
      </pc:docMkLst>
      <pc:sldChg chg="modSp">
        <pc:chgData name="Johnson, Anne Madden" userId="S::amjohnson@home.ku.edu::c955813b-6b74-42cc-8cb6-b71baebc7d5e" providerId="AD" clId="Web-{7014BB10-ECEF-77F6-48DD-59A79116A60B}" dt="2020-09-25T18:11:05.558" v="57" actId="20577"/>
        <pc:sldMkLst>
          <pc:docMk/>
          <pc:sldMk cId="515260320" sldId="341"/>
        </pc:sldMkLst>
        <pc:spChg chg="mod">
          <ac:chgData name="Johnson, Anne Madden" userId="S::amjohnson@home.ku.edu::c955813b-6b74-42cc-8cb6-b71baebc7d5e" providerId="AD" clId="Web-{7014BB10-ECEF-77F6-48DD-59A79116A60B}" dt="2020-09-25T18:11:05.558" v="57" actId="20577"/>
          <ac:spMkLst>
            <pc:docMk/>
            <pc:sldMk cId="515260320" sldId="341"/>
            <ac:spMk id="3" creationId="{2A5D41C1-17EE-441C-A604-3FDE978E5672}"/>
          </ac:spMkLst>
        </pc:spChg>
      </pc:sldChg>
      <pc:sldChg chg="modSp">
        <pc:chgData name="Johnson, Anne Madden" userId="S::amjohnson@home.ku.edu::c955813b-6b74-42cc-8cb6-b71baebc7d5e" providerId="AD" clId="Web-{7014BB10-ECEF-77F6-48DD-59A79116A60B}" dt="2020-09-25T18:04:23.308" v="2" actId="20577"/>
        <pc:sldMkLst>
          <pc:docMk/>
          <pc:sldMk cId="3982789123" sldId="346"/>
        </pc:sldMkLst>
        <pc:spChg chg="mod">
          <ac:chgData name="Johnson, Anne Madden" userId="S::amjohnson@home.ku.edu::c955813b-6b74-42cc-8cb6-b71baebc7d5e" providerId="AD" clId="Web-{7014BB10-ECEF-77F6-48DD-59A79116A60B}" dt="2020-09-25T18:04:23.308" v="2" actId="20577"/>
          <ac:spMkLst>
            <pc:docMk/>
            <pc:sldMk cId="3982789123" sldId="346"/>
            <ac:spMk id="2" creationId="{9EFFCDA9-19C5-4924-B7AA-BD8745A0AFA5}"/>
          </ac:spMkLst>
        </pc:spChg>
      </pc:sldChg>
      <pc:sldChg chg="modSp">
        <pc:chgData name="Johnson, Anne Madden" userId="S::amjohnson@home.ku.edu::c955813b-6b74-42cc-8cb6-b71baebc7d5e" providerId="AD" clId="Web-{7014BB10-ECEF-77F6-48DD-59A79116A60B}" dt="2020-09-25T18:24:24.778" v="220" actId="20577"/>
        <pc:sldMkLst>
          <pc:docMk/>
          <pc:sldMk cId="3122077843" sldId="347"/>
        </pc:sldMkLst>
        <pc:spChg chg="mod">
          <ac:chgData name="Johnson, Anne Madden" userId="S::amjohnson@home.ku.edu::c955813b-6b74-42cc-8cb6-b71baebc7d5e" providerId="AD" clId="Web-{7014BB10-ECEF-77F6-48DD-59A79116A60B}" dt="2020-09-25T18:24:24.778" v="220" actId="20577"/>
          <ac:spMkLst>
            <pc:docMk/>
            <pc:sldMk cId="3122077843" sldId="347"/>
            <ac:spMk id="7" creationId="{D9E4DDE4-E659-46F7-9778-69838B26318B}"/>
          </ac:spMkLst>
        </pc:spChg>
      </pc:sldChg>
    </pc:docChg>
  </pc:docChgLst>
  <pc:docChgLst>
    <pc:chgData name="Johnson, Anne Madden" userId="S::amjohnson@home.ku.edu::c955813b-6b74-42cc-8cb6-b71baebc7d5e" providerId="AD" clId="Web-{5E7FDA8A-0959-B538-124F-CC052B0FF2E4}"/>
    <pc:docChg chg="modSld">
      <pc:chgData name="Johnson, Anne Madden" userId="S::amjohnson@home.ku.edu::c955813b-6b74-42cc-8cb6-b71baebc7d5e" providerId="AD" clId="Web-{5E7FDA8A-0959-B538-124F-CC052B0FF2E4}" dt="2020-09-24T18:05:31.409" v="55" actId="20577"/>
      <pc:docMkLst>
        <pc:docMk/>
      </pc:docMkLst>
      <pc:sldChg chg="modSp">
        <pc:chgData name="Johnson, Anne Madden" userId="S::amjohnson@home.ku.edu::c955813b-6b74-42cc-8cb6-b71baebc7d5e" providerId="AD" clId="Web-{5E7FDA8A-0959-B538-124F-CC052B0FF2E4}" dt="2020-09-24T18:04:17.346" v="5" actId="20577"/>
        <pc:sldMkLst>
          <pc:docMk/>
          <pc:sldMk cId="4151159045" sldId="324"/>
        </pc:sldMkLst>
        <pc:spChg chg="mod">
          <ac:chgData name="Johnson, Anne Madden" userId="S::amjohnson@home.ku.edu::c955813b-6b74-42cc-8cb6-b71baebc7d5e" providerId="AD" clId="Web-{5E7FDA8A-0959-B538-124F-CC052B0FF2E4}" dt="2020-09-24T18:04:17.346" v="5" actId="20577"/>
          <ac:spMkLst>
            <pc:docMk/>
            <pc:sldMk cId="4151159045" sldId="324"/>
            <ac:spMk id="198" creationId="{00000000-0000-0000-0000-000000000000}"/>
          </ac:spMkLst>
        </pc:spChg>
      </pc:sldChg>
      <pc:sldChg chg="modSp">
        <pc:chgData name="Johnson, Anne Madden" userId="S::amjohnson@home.ku.edu::c955813b-6b74-42cc-8cb6-b71baebc7d5e" providerId="AD" clId="Web-{5E7FDA8A-0959-B538-124F-CC052B0FF2E4}" dt="2020-09-24T18:04:26.925" v="12" actId="20577"/>
        <pc:sldMkLst>
          <pc:docMk/>
          <pc:sldMk cId="3015341814" sldId="327"/>
        </pc:sldMkLst>
        <pc:spChg chg="mod">
          <ac:chgData name="Johnson, Anne Madden" userId="S::amjohnson@home.ku.edu::c955813b-6b74-42cc-8cb6-b71baebc7d5e" providerId="AD" clId="Web-{5E7FDA8A-0959-B538-124F-CC052B0FF2E4}" dt="2020-09-24T18:04:26.925" v="12" actId="20577"/>
          <ac:spMkLst>
            <pc:docMk/>
            <pc:sldMk cId="3015341814" sldId="327"/>
            <ac:spMk id="198" creationId="{00000000-0000-0000-0000-000000000000}"/>
          </ac:spMkLst>
        </pc:spChg>
      </pc:sldChg>
      <pc:sldChg chg="modSp">
        <pc:chgData name="Johnson, Anne Madden" userId="S::amjohnson@home.ku.edu::c955813b-6b74-42cc-8cb6-b71baebc7d5e" providerId="AD" clId="Web-{5E7FDA8A-0959-B538-124F-CC052B0FF2E4}" dt="2020-09-24T18:05:31.409" v="55" actId="20577"/>
        <pc:sldMkLst>
          <pc:docMk/>
          <pc:sldMk cId="2727623608" sldId="333"/>
        </pc:sldMkLst>
        <pc:spChg chg="mod">
          <ac:chgData name="Johnson, Anne Madden" userId="S::amjohnson@home.ku.edu::c955813b-6b74-42cc-8cb6-b71baebc7d5e" providerId="AD" clId="Web-{5E7FDA8A-0959-B538-124F-CC052B0FF2E4}" dt="2020-09-24T18:05:31.409" v="55" actId="20577"/>
          <ac:spMkLst>
            <pc:docMk/>
            <pc:sldMk cId="2727623608" sldId="333"/>
            <ac:spMk id="198" creationId="{00000000-0000-0000-0000-000000000000}"/>
          </ac:spMkLst>
        </pc:spChg>
      </pc:sldChg>
      <pc:sldChg chg="modSp">
        <pc:chgData name="Johnson, Anne Madden" userId="S::amjohnson@home.ku.edu::c955813b-6b74-42cc-8cb6-b71baebc7d5e" providerId="AD" clId="Web-{5E7FDA8A-0959-B538-124F-CC052B0FF2E4}" dt="2020-09-24T18:05:11.659" v="41"/>
        <pc:sldMkLst>
          <pc:docMk/>
          <pc:sldMk cId="690250042" sldId="345"/>
        </pc:sldMkLst>
        <pc:spChg chg="mod">
          <ac:chgData name="Johnson, Anne Madden" userId="S::amjohnson@home.ku.edu::c955813b-6b74-42cc-8cb6-b71baebc7d5e" providerId="AD" clId="Web-{5E7FDA8A-0959-B538-124F-CC052B0FF2E4}" dt="2020-09-24T18:04:59.378" v="39" actId="20577"/>
          <ac:spMkLst>
            <pc:docMk/>
            <pc:sldMk cId="690250042" sldId="345"/>
            <ac:spMk id="198" creationId="{00000000-0000-0000-0000-000000000000}"/>
          </ac:spMkLst>
        </pc:spChg>
        <pc:picChg chg="mod ord">
          <ac:chgData name="Johnson, Anne Madden" userId="S::amjohnson@home.ku.edu::c955813b-6b74-42cc-8cb6-b71baebc7d5e" providerId="AD" clId="Web-{5E7FDA8A-0959-B538-124F-CC052B0FF2E4}" dt="2020-09-24T18:05:11.659" v="41"/>
          <ac:picMkLst>
            <pc:docMk/>
            <pc:sldMk cId="690250042" sldId="345"/>
            <ac:picMk id="2" creationId="{6F7A5DC3-71FA-48F5-A0E9-ACF13103A638}"/>
          </ac:picMkLst>
        </pc:picChg>
      </pc:sldChg>
      <pc:sldChg chg="modSp">
        <pc:chgData name="Johnson, Anne Madden" userId="S::amjohnson@home.ku.edu::c955813b-6b74-42cc-8cb6-b71baebc7d5e" providerId="AD" clId="Web-{5E7FDA8A-0959-B538-124F-CC052B0FF2E4}" dt="2020-09-24T18:05:23.799" v="48" actId="20577"/>
        <pc:sldMkLst>
          <pc:docMk/>
          <pc:sldMk cId="3982789123" sldId="346"/>
        </pc:sldMkLst>
        <pc:spChg chg="mod">
          <ac:chgData name="Johnson, Anne Madden" userId="S::amjohnson@home.ku.edu::c955813b-6b74-42cc-8cb6-b71baebc7d5e" providerId="AD" clId="Web-{5E7FDA8A-0959-B538-124F-CC052B0FF2E4}" dt="2020-09-24T18:05:23.799" v="48" actId="20577"/>
          <ac:spMkLst>
            <pc:docMk/>
            <pc:sldMk cId="3982789123" sldId="346"/>
            <ac:spMk id="198" creationId="{00000000-0000-0000-0000-000000000000}"/>
          </ac:spMkLst>
        </pc:spChg>
      </pc:sldChg>
      <pc:sldChg chg="modSp">
        <pc:chgData name="Johnson, Anne Madden" userId="S::amjohnson@home.ku.edu::c955813b-6b74-42cc-8cb6-b71baebc7d5e" providerId="AD" clId="Web-{5E7FDA8A-0959-B538-124F-CC052B0FF2E4}" dt="2020-09-24T18:04:32.393" v="19" actId="20577"/>
        <pc:sldMkLst>
          <pc:docMk/>
          <pc:sldMk cId="3122077843" sldId="347"/>
        </pc:sldMkLst>
        <pc:spChg chg="mod">
          <ac:chgData name="Johnson, Anne Madden" userId="S::amjohnson@home.ku.edu::c955813b-6b74-42cc-8cb6-b71baebc7d5e" providerId="AD" clId="Web-{5E7FDA8A-0959-B538-124F-CC052B0FF2E4}" dt="2020-09-24T18:04:32.393" v="19" actId="20577"/>
          <ac:spMkLst>
            <pc:docMk/>
            <pc:sldMk cId="3122077843" sldId="347"/>
            <ac:spMk id="198" creationId="{00000000-0000-0000-0000-000000000000}"/>
          </ac:spMkLst>
        </pc:spChg>
      </pc:sldChg>
      <pc:sldChg chg="modSp">
        <pc:chgData name="Johnson, Anne Madden" userId="S::amjohnson@home.ku.edu::c955813b-6b74-42cc-8cb6-b71baebc7d5e" providerId="AD" clId="Web-{5E7FDA8A-0959-B538-124F-CC052B0FF2E4}" dt="2020-09-24T18:04:38.737" v="25" actId="20577"/>
        <pc:sldMkLst>
          <pc:docMk/>
          <pc:sldMk cId="3541759234" sldId="348"/>
        </pc:sldMkLst>
        <pc:spChg chg="mod">
          <ac:chgData name="Johnson, Anne Madden" userId="S::amjohnson@home.ku.edu::c955813b-6b74-42cc-8cb6-b71baebc7d5e" providerId="AD" clId="Web-{5E7FDA8A-0959-B538-124F-CC052B0FF2E4}" dt="2020-09-24T18:04:38.737" v="25" actId="20577"/>
          <ac:spMkLst>
            <pc:docMk/>
            <pc:sldMk cId="3541759234" sldId="348"/>
            <ac:spMk id="198" creationId="{00000000-0000-0000-0000-000000000000}"/>
          </ac:spMkLst>
        </pc:spChg>
      </pc:sldChg>
      <pc:sldChg chg="modSp">
        <pc:chgData name="Johnson, Anne Madden" userId="S::amjohnson@home.ku.edu::c955813b-6b74-42cc-8cb6-b71baebc7d5e" providerId="AD" clId="Web-{5E7FDA8A-0959-B538-124F-CC052B0FF2E4}" dt="2020-09-24T18:04:48.909" v="33" actId="20577"/>
        <pc:sldMkLst>
          <pc:docMk/>
          <pc:sldMk cId="1519475228" sldId="352"/>
        </pc:sldMkLst>
        <pc:spChg chg="mod">
          <ac:chgData name="Johnson, Anne Madden" userId="S::amjohnson@home.ku.edu::c955813b-6b74-42cc-8cb6-b71baebc7d5e" providerId="AD" clId="Web-{5E7FDA8A-0959-B538-124F-CC052B0FF2E4}" dt="2020-09-24T18:04:48.909" v="33" actId="20577"/>
          <ac:spMkLst>
            <pc:docMk/>
            <pc:sldMk cId="1519475228" sldId="352"/>
            <ac:spMk id="198" creationId="{00000000-0000-0000-0000-000000000000}"/>
          </ac:spMkLst>
        </pc:spChg>
      </pc:sldChg>
    </pc:docChg>
  </pc:docChgLst>
  <pc:docChgLst>
    <pc:chgData name="Garrett, Matthew J" userId="S::ldsnerd@home.ku.edu::61822c63-7c91-49dd-aeb3-ac83dc432439" providerId="AD" clId="Web-{E52550E4-D3EB-3DEC-4875-7064420802DB}"/>
    <pc:docChg chg="addSld modSld">
      <pc:chgData name="Garrett, Matthew J" userId="S::ldsnerd@home.ku.edu::61822c63-7c91-49dd-aeb3-ac83dc432439" providerId="AD" clId="Web-{E52550E4-D3EB-3DEC-4875-7064420802DB}" dt="2020-09-24T15:32:12.824" v="215" actId="20577"/>
      <pc:docMkLst>
        <pc:docMk/>
      </pc:docMkLst>
      <pc:sldChg chg="addSp modSp">
        <pc:chgData name="Garrett, Matthew J" userId="S::ldsnerd@home.ku.edu::61822c63-7c91-49dd-aeb3-ac83dc432439" providerId="AD" clId="Web-{E52550E4-D3EB-3DEC-4875-7064420802DB}" dt="2020-09-24T15:30:49.511" v="203" actId="20577"/>
        <pc:sldMkLst>
          <pc:docMk/>
          <pc:sldMk cId="3470615877" sldId="329"/>
        </pc:sldMkLst>
        <pc:spChg chg="mod">
          <ac:chgData name="Garrett, Matthew J" userId="S::ldsnerd@home.ku.edu::61822c63-7c91-49dd-aeb3-ac83dc432439" providerId="AD" clId="Web-{E52550E4-D3EB-3DEC-4875-7064420802DB}" dt="2020-09-24T15:30:49.511" v="203" actId="20577"/>
          <ac:spMkLst>
            <pc:docMk/>
            <pc:sldMk cId="3470615877" sldId="329"/>
            <ac:spMk id="7" creationId="{D9E4DDE4-E659-46F7-9778-69838B26318B}"/>
          </ac:spMkLst>
        </pc:spChg>
        <pc:spChg chg="mod">
          <ac:chgData name="Garrett, Matthew J" userId="S::ldsnerd@home.ku.edu::61822c63-7c91-49dd-aeb3-ac83dc432439" providerId="AD" clId="Web-{E52550E4-D3EB-3DEC-4875-7064420802DB}" dt="2020-09-24T14:44:06.225" v="51" actId="20577"/>
          <ac:spMkLst>
            <pc:docMk/>
            <pc:sldMk cId="3470615877" sldId="329"/>
            <ac:spMk id="198" creationId="{00000000-0000-0000-0000-000000000000}"/>
          </ac:spMkLst>
        </pc:spChg>
        <pc:picChg chg="add mod">
          <ac:chgData name="Garrett, Matthew J" userId="S::ldsnerd@home.ku.edu::61822c63-7c91-49dd-aeb3-ac83dc432439" providerId="AD" clId="Web-{E52550E4-D3EB-3DEC-4875-7064420802DB}" dt="2020-09-24T14:38:03.567" v="7" actId="1076"/>
          <ac:picMkLst>
            <pc:docMk/>
            <pc:sldMk cId="3470615877" sldId="329"/>
            <ac:picMk id="2" creationId="{1DEC4BAE-4538-4E37-895C-DE7703F4E186}"/>
          </ac:picMkLst>
        </pc:picChg>
        <pc:picChg chg="add mod">
          <ac:chgData name="Garrett, Matthew J" userId="S::ldsnerd@home.ku.edu::61822c63-7c91-49dd-aeb3-ac83dc432439" providerId="AD" clId="Web-{E52550E4-D3EB-3DEC-4875-7064420802DB}" dt="2020-09-24T14:38:06.786" v="8" actId="1076"/>
          <ac:picMkLst>
            <pc:docMk/>
            <pc:sldMk cId="3470615877" sldId="329"/>
            <ac:picMk id="3" creationId="{9AF7486F-3A58-4062-9A30-1EB7F935D558}"/>
          </ac:picMkLst>
        </pc:picChg>
      </pc:sldChg>
      <pc:sldChg chg="addSp delSp modSp add replId">
        <pc:chgData name="Garrett, Matthew J" userId="S::ldsnerd@home.ku.edu::61822c63-7c91-49dd-aeb3-ac83dc432439" providerId="AD" clId="Web-{E52550E4-D3EB-3DEC-4875-7064420802DB}" dt="2020-09-24T15:30:29.589" v="198" actId="20577"/>
        <pc:sldMkLst>
          <pc:docMk/>
          <pc:sldMk cId="2029731901" sldId="353"/>
        </pc:sldMkLst>
        <pc:spChg chg="mod">
          <ac:chgData name="Garrett, Matthew J" userId="S::ldsnerd@home.ku.edu::61822c63-7c91-49dd-aeb3-ac83dc432439" providerId="AD" clId="Web-{E52550E4-D3EB-3DEC-4875-7064420802DB}" dt="2020-09-24T15:30:29.589" v="198" actId="20577"/>
          <ac:spMkLst>
            <pc:docMk/>
            <pc:sldMk cId="2029731901" sldId="353"/>
            <ac:spMk id="7" creationId="{D9E4DDE4-E659-46F7-9778-69838B26318B}"/>
          </ac:spMkLst>
        </pc:spChg>
        <pc:spChg chg="mod">
          <ac:chgData name="Garrett, Matthew J" userId="S::ldsnerd@home.ku.edu::61822c63-7c91-49dd-aeb3-ac83dc432439" providerId="AD" clId="Web-{E52550E4-D3EB-3DEC-4875-7064420802DB}" dt="2020-09-24T14:51:24.522" v="101" actId="20577"/>
          <ac:spMkLst>
            <pc:docMk/>
            <pc:sldMk cId="2029731901" sldId="353"/>
            <ac:spMk id="198" creationId="{00000000-0000-0000-0000-000000000000}"/>
          </ac:spMkLst>
        </pc:spChg>
        <pc:picChg chg="del">
          <ac:chgData name="Garrett, Matthew J" userId="S::ldsnerd@home.ku.edu::61822c63-7c91-49dd-aeb3-ac83dc432439" providerId="AD" clId="Web-{E52550E4-D3EB-3DEC-4875-7064420802DB}" dt="2020-09-24T14:46:45.068" v="66"/>
          <ac:picMkLst>
            <pc:docMk/>
            <pc:sldMk cId="2029731901" sldId="353"/>
            <ac:picMk id="2" creationId="{1DEC4BAE-4538-4E37-895C-DE7703F4E186}"/>
          </ac:picMkLst>
        </pc:picChg>
        <pc:picChg chg="del">
          <ac:chgData name="Garrett, Matthew J" userId="S::ldsnerd@home.ku.edu::61822c63-7c91-49dd-aeb3-ac83dc432439" providerId="AD" clId="Web-{E52550E4-D3EB-3DEC-4875-7064420802DB}" dt="2020-09-24T14:46:55.115" v="70"/>
          <ac:picMkLst>
            <pc:docMk/>
            <pc:sldMk cId="2029731901" sldId="353"/>
            <ac:picMk id="3" creationId="{9AF7486F-3A58-4062-9A30-1EB7F935D558}"/>
          </ac:picMkLst>
        </pc:picChg>
        <pc:picChg chg="add mod">
          <ac:chgData name="Garrett, Matthew J" userId="S::ldsnerd@home.ku.edu::61822c63-7c91-49dd-aeb3-ac83dc432439" providerId="AD" clId="Web-{E52550E4-D3EB-3DEC-4875-7064420802DB}" dt="2020-09-24T14:47:07.693" v="72" actId="1076"/>
          <ac:picMkLst>
            <pc:docMk/>
            <pc:sldMk cId="2029731901" sldId="353"/>
            <ac:picMk id="4" creationId="{A7A45D14-5E42-4A2C-A208-AACADE150EF0}"/>
          </ac:picMkLst>
        </pc:picChg>
        <pc:picChg chg="add mod ord">
          <ac:chgData name="Garrett, Matthew J" userId="S::ldsnerd@home.ku.edu::61822c63-7c91-49dd-aeb3-ac83dc432439" providerId="AD" clId="Web-{E52550E4-D3EB-3DEC-4875-7064420802DB}" dt="2020-09-24T14:47:20.975" v="75" actId="1076"/>
          <ac:picMkLst>
            <pc:docMk/>
            <pc:sldMk cId="2029731901" sldId="353"/>
            <ac:picMk id="5" creationId="{602D86EC-E067-4B38-8C30-801303790372}"/>
          </ac:picMkLst>
        </pc:picChg>
      </pc:sldChg>
      <pc:sldChg chg="addSp delSp modSp add replId">
        <pc:chgData name="Garrett, Matthew J" userId="S::ldsnerd@home.ku.edu::61822c63-7c91-49dd-aeb3-ac83dc432439" providerId="AD" clId="Web-{E52550E4-D3EB-3DEC-4875-7064420802DB}" dt="2020-09-24T15:32:12.824" v="215" actId="20577"/>
        <pc:sldMkLst>
          <pc:docMk/>
          <pc:sldMk cId="1633870912" sldId="354"/>
        </pc:sldMkLst>
        <pc:spChg chg="mod">
          <ac:chgData name="Garrett, Matthew J" userId="S::ldsnerd@home.ku.edu::61822c63-7c91-49dd-aeb3-ac83dc432439" providerId="AD" clId="Web-{E52550E4-D3EB-3DEC-4875-7064420802DB}" dt="2020-09-24T15:32:12.824" v="215" actId="20577"/>
          <ac:spMkLst>
            <pc:docMk/>
            <pc:sldMk cId="1633870912" sldId="354"/>
            <ac:spMk id="7" creationId="{D9E4DDE4-E659-46F7-9778-69838B26318B}"/>
          </ac:spMkLst>
        </pc:spChg>
        <pc:spChg chg="mod">
          <ac:chgData name="Garrett, Matthew J" userId="S::ldsnerd@home.ku.edu::61822c63-7c91-49dd-aeb3-ac83dc432439" providerId="AD" clId="Web-{E52550E4-D3EB-3DEC-4875-7064420802DB}" dt="2020-09-24T14:51:37.975" v="105" actId="20577"/>
          <ac:spMkLst>
            <pc:docMk/>
            <pc:sldMk cId="1633870912" sldId="354"/>
            <ac:spMk id="198" creationId="{00000000-0000-0000-0000-000000000000}"/>
          </ac:spMkLst>
        </pc:spChg>
        <pc:picChg chg="del">
          <ac:chgData name="Garrett, Matthew J" userId="S::ldsnerd@home.ku.edu::61822c63-7c91-49dd-aeb3-ac83dc432439" providerId="AD" clId="Web-{E52550E4-D3EB-3DEC-4875-7064420802DB}" dt="2020-09-24T14:48:47.804" v="76"/>
          <ac:picMkLst>
            <pc:docMk/>
            <pc:sldMk cId="1633870912" sldId="354"/>
            <ac:picMk id="2" creationId="{1DEC4BAE-4538-4E37-895C-DE7703F4E186}"/>
          </ac:picMkLst>
        </pc:picChg>
        <pc:picChg chg="del">
          <ac:chgData name="Garrett, Matthew J" userId="S::ldsnerd@home.ku.edu::61822c63-7c91-49dd-aeb3-ac83dc432439" providerId="AD" clId="Web-{E52550E4-D3EB-3DEC-4875-7064420802DB}" dt="2020-09-24T14:48:51.287" v="77"/>
          <ac:picMkLst>
            <pc:docMk/>
            <pc:sldMk cId="1633870912" sldId="354"/>
            <ac:picMk id="3" creationId="{9AF7486F-3A58-4062-9A30-1EB7F935D558}"/>
          </ac:picMkLst>
        </pc:picChg>
        <pc:picChg chg="add del mod">
          <ac:chgData name="Garrett, Matthew J" userId="S::ldsnerd@home.ku.edu::61822c63-7c91-49dd-aeb3-ac83dc432439" providerId="AD" clId="Web-{E52550E4-D3EB-3DEC-4875-7064420802DB}" dt="2020-09-24T15:25:47.323" v="178"/>
          <ac:picMkLst>
            <pc:docMk/>
            <pc:sldMk cId="1633870912" sldId="354"/>
            <ac:picMk id="4" creationId="{65F401EF-F841-4A27-8D1C-4DB64EEB070A}"/>
          </ac:picMkLst>
        </pc:picChg>
        <pc:picChg chg="add del mod">
          <ac:chgData name="Garrett, Matthew J" userId="S::ldsnerd@home.ku.edu::61822c63-7c91-49dd-aeb3-ac83dc432439" providerId="AD" clId="Web-{E52550E4-D3EB-3DEC-4875-7064420802DB}" dt="2020-09-24T15:24:46.651" v="162"/>
          <ac:picMkLst>
            <pc:docMk/>
            <pc:sldMk cId="1633870912" sldId="354"/>
            <ac:picMk id="5" creationId="{D4B458DC-BDD2-4EA6-9DD1-22828081B6EC}"/>
          </ac:picMkLst>
        </pc:picChg>
        <pc:picChg chg="add mod">
          <ac:chgData name="Garrett, Matthew J" userId="S::ldsnerd@home.ku.edu::61822c63-7c91-49dd-aeb3-ac83dc432439" providerId="AD" clId="Web-{E52550E4-D3EB-3DEC-4875-7064420802DB}" dt="2020-09-24T15:25:35.573" v="175" actId="1076"/>
          <ac:picMkLst>
            <pc:docMk/>
            <pc:sldMk cId="1633870912" sldId="354"/>
            <ac:picMk id="6" creationId="{83709CE0-4417-4213-BB48-AB195529977B}"/>
          </ac:picMkLst>
        </pc:picChg>
        <pc:picChg chg="add mod">
          <ac:chgData name="Garrett, Matthew J" userId="S::ldsnerd@home.ku.edu::61822c63-7c91-49dd-aeb3-ac83dc432439" providerId="AD" clId="Web-{E52550E4-D3EB-3DEC-4875-7064420802DB}" dt="2020-09-24T15:25:39.417" v="176" actId="1076"/>
          <ac:picMkLst>
            <pc:docMk/>
            <pc:sldMk cId="1633870912" sldId="354"/>
            <ac:picMk id="8" creationId="{399D6152-871D-4D0C-B80E-BA319A20CC85}"/>
          </ac:picMkLst>
        </pc:picChg>
        <pc:picChg chg="add mod">
          <ac:chgData name="Garrett, Matthew J" userId="S::ldsnerd@home.ku.edu::61822c63-7c91-49dd-aeb3-ac83dc432439" providerId="AD" clId="Web-{E52550E4-D3EB-3DEC-4875-7064420802DB}" dt="2020-09-24T15:27:10.870" v="184" actId="1076"/>
          <ac:picMkLst>
            <pc:docMk/>
            <pc:sldMk cId="1633870912" sldId="354"/>
            <ac:picMk id="9" creationId="{6653C787-A783-489B-B766-3613CE6445E6}"/>
          </ac:picMkLst>
        </pc:picChg>
        <pc:picChg chg="add mod ord">
          <ac:chgData name="Garrett, Matthew J" userId="S::ldsnerd@home.ku.edu::61822c63-7c91-49dd-aeb3-ac83dc432439" providerId="AD" clId="Web-{E52550E4-D3EB-3DEC-4875-7064420802DB}" dt="2020-09-24T15:30:10.917" v="194"/>
          <ac:picMkLst>
            <pc:docMk/>
            <pc:sldMk cId="1633870912" sldId="354"/>
            <ac:picMk id="10" creationId="{855CAAD4-CB98-4ABB-99D8-777D3EDA8C1C}"/>
          </ac:picMkLst>
        </pc:picChg>
      </pc:sldChg>
    </pc:docChg>
  </pc:docChgLst>
  <pc:docChgLst>
    <pc:chgData name="Johannes, Suzie" userId="51bf2605-d7a3-4fb3-afa6-560fadecf74a" providerId="ADAL" clId="{B13D0DBA-EB30-4F10-AB46-BADD08124F4E}"/>
    <pc:docChg chg="undo custSel addSld delSld modSld sldOrd modMainMaster">
      <pc:chgData name="Johannes, Suzie" userId="51bf2605-d7a3-4fb3-afa6-560fadecf74a" providerId="ADAL" clId="{B13D0DBA-EB30-4F10-AB46-BADD08124F4E}" dt="2021-04-07T19:47:45.246" v="574" actId="20577"/>
      <pc:docMkLst>
        <pc:docMk/>
      </pc:docMkLst>
      <pc:sldChg chg="modSp mod">
        <pc:chgData name="Johannes, Suzie" userId="51bf2605-d7a3-4fb3-afa6-560fadecf74a" providerId="ADAL" clId="{B13D0DBA-EB30-4F10-AB46-BADD08124F4E}" dt="2021-04-07T19:36:44.009" v="17" actId="20577"/>
        <pc:sldMkLst>
          <pc:docMk/>
          <pc:sldMk cId="0" sldId="256"/>
        </pc:sldMkLst>
        <pc:spChg chg="mod">
          <ac:chgData name="Johannes, Suzie" userId="51bf2605-d7a3-4fb3-afa6-560fadecf74a" providerId="ADAL" clId="{B13D0DBA-EB30-4F10-AB46-BADD08124F4E}" dt="2021-04-07T19:36:44.009" v="17" actId="20577"/>
          <ac:spMkLst>
            <pc:docMk/>
            <pc:sldMk cId="0" sldId="256"/>
            <ac:spMk id="176" creationId="{00000000-0000-0000-0000-000000000000}"/>
          </ac:spMkLst>
        </pc:spChg>
      </pc:sldChg>
      <pc:sldChg chg="modSp mod">
        <pc:chgData name="Johannes, Suzie" userId="51bf2605-d7a3-4fb3-afa6-560fadecf74a" providerId="ADAL" clId="{B13D0DBA-EB30-4F10-AB46-BADD08124F4E}" dt="2021-04-07T19:47:45.246" v="574" actId="20577"/>
        <pc:sldMkLst>
          <pc:docMk/>
          <pc:sldMk cId="0" sldId="257"/>
        </pc:sldMkLst>
        <pc:spChg chg="mod">
          <ac:chgData name="Johannes, Suzie" userId="51bf2605-d7a3-4fb3-afa6-560fadecf74a" providerId="ADAL" clId="{B13D0DBA-EB30-4F10-AB46-BADD08124F4E}" dt="2021-04-07T19:47:45.246" v="574" actId="20577"/>
          <ac:spMkLst>
            <pc:docMk/>
            <pc:sldMk cId="0" sldId="257"/>
            <ac:spMk id="183" creationId="{00000000-0000-0000-0000-000000000000}"/>
          </ac:spMkLst>
        </pc:spChg>
      </pc:sldChg>
      <pc:sldChg chg="modSp mod">
        <pc:chgData name="Johannes, Suzie" userId="51bf2605-d7a3-4fb3-afa6-560fadecf74a" providerId="ADAL" clId="{B13D0DBA-EB30-4F10-AB46-BADD08124F4E}" dt="2021-04-07T19:38:11.758" v="83" actId="20577"/>
        <pc:sldMkLst>
          <pc:docMk/>
          <pc:sldMk cId="1302408048" sldId="320"/>
        </pc:sldMkLst>
        <pc:spChg chg="mod">
          <ac:chgData name="Johannes, Suzie" userId="51bf2605-d7a3-4fb3-afa6-560fadecf74a" providerId="ADAL" clId="{B13D0DBA-EB30-4F10-AB46-BADD08124F4E}" dt="2021-04-07T19:38:11.758" v="83" actId="20577"/>
          <ac:spMkLst>
            <pc:docMk/>
            <pc:sldMk cId="1302408048" sldId="320"/>
            <ac:spMk id="3" creationId="{B6EFBB58-CA3F-4C55-A303-AC18325D4BDE}"/>
          </ac:spMkLst>
        </pc:spChg>
      </pc:sldChg>
      <pc:sldChg chg="modSp mod">
        <pc:chgData name="Johannes, Suzie" userId="51bf2605-d7a3-4fb3-afa6-560fadecf74a" providerId="ADAL" clId="{B13D0DBA-EB30-4F10-AB46-BADD08124F4E}" dt="2021-04-07T19:43:18.487" v="572" actId="5793"/>
        <pc:sldMkLst>
          <pc:docMk/>
          <pc:sldMk cId="4020341941" sldId="358"/>
        </pc:sldMkLst>
        <pc:spChg chg="mod">
          <ac:chgData name="Johannes, Suzie" userId="51bf2605-d7a3-4fb3-afa6-560fadecf74a" providerId="ADAL" clId="{B13D0DBA-EB30-4F10-AB46-BADD08124F4E}" dt="2021-04-07T19:43:18.487" v="572" actId="5793"/>
          <ac:spMkLst>
            <pc:docMk/>
            <pc:sldMk cId="4020341941" sldId="358"/>
            <ac:spMk id="3" creationId="{7D76802F-B0FA-45CA-A24D-27CAF1A84509}"/>
          </ac:spMkLst>
        </pc:spChg>
        <pc:spChg chg="mod">
          <ac:chgData name="Johannes, Suzie" userId="51bf2605-d7a3-4fb3-afa6-560fadecf74a" providerId="ADAL" clId="{B13D0DBA-EB30-4F10-AB46-BADD08124F4E}" dt="2021-04-07T19:38:34.854" v="132" actId="20577"/>
          <ac:spMkLst>
            <pc:docMk/>
            <pc:sldMk cId="4020341941" sldId="358"/>
            <ac:spMk id="198" creationId="{00000000-0000-0000-0000-000000000000}"/>
          </ac:spMkLst>
        </pc:spChg>
      </pc:sldChg>
      <pc:sldChg chg="del">
        <pc:chgData name="Johannes, Suzie" userId="51bf2605-d7a3-4fb3-afa6-560fadecf74a" providerId="ADAL" clId="{B13D0DBA-EB30-4F10-AB46-BADD08124F4E}" dt="2021-04-07T19:41:36.211" v="167" actId="47"/>
        <pc:sldMkLst>
          <pc:docMk/>
          <pc:sldMk cId="1802858410" sldId="361"/>
        </pc:sldMkLst>
      </pc:sldChg>
      <pc:sldChg chg="add">
        <pc:chgData name="Johannes, Suzie" userId="51bf2605-d7a3-4fb3-afa6-560fadecf74a" providerId="ADAL" clId="{B13D0DBA-EB30-4F10-AB46-BADD08124F4E}" dt="2021-04-07T19:38:15.390" v="84" actId="2890"/>
        <pc:sldMkLst>
          <pc:docMk/>
          <pc:sldMk cId="3224394382" sldId="366"/>
        </pc:sldMkLst>
      </pc:sldChg>
      <pc:sldChg chg="addSp delSp modSp add mod modClrScheme chgLayout">
        <pc:chgData name="Johannes, Suzie" userId="51bf2605-d7a3-4fb3-afa6-560fadecf74a" providerId="ADAL" clId="{B13D0DBA-EB30-4F10-AB46-BADD08124F4E}" dt="2021-04-07T19:40:12.844" v="143" actId="1076"/>
        <pc:sldMkLst>
          <pc:docMk/>
          <pc:sldMk cId="2371151334" sldId="788"/>
        </pc:sldMkLst>
        <pc:spChg chg="add del mod ord">
          <ac:chgData name="Johannes, Suzie" userId="51bf2605-d7a3-4fb3-afa6-560fadecf74a" providerId="ADAL" clId="{B13D0DBA-EB30-4F10-AB46-BADD08124F4E}" dt="2021-04-07T19:39:45.446" v="135" actId="700"/>
          <ac:spMkLst>
            <pc:docMk/>
            <pc:sldMk cId="2371151334" sldId="788"/>
            <ac:spMk id="2" creationId="{4ADD1FAE-FCB9-4571-BD5F-6B90F635F60E}"/>
          </ac:spMkLst>
        </pc:spChg>
        <pc:spChg chg="add del mod ord">
          <ac:chgData name="Johannes, Suzie" userId="51bf2605-d7a3-4fb3-afa6-560fadecf74a" providerId="ADAL" clId="{B13D0DBA-EB30-4F10-AB46-BADD08124F4E}" dt="2021-04-07T19:40:03.406" v="138" actId="478"/>
          <ac:spMkLst>
            <pc:docMk/>
            <pc:sldMk cId="2371151334" sldId="788"/>
            <ac:spMk id="3" creationId="{694447F7-4B32-4703-B5B4-A0F26CBA1C83}"/>
          </ac:spMkLst>
        </pc:spChg>
        <pc:spChg chg="add del mod ord">
          <ac:chgData name="Johannes, Suzie" userId="51bf2605-d7a3-4fb3-afa6-560fadecf74a" providerId="ADAL" clId="{B13D0DBA-EB30-4F10-AB46-BADD08124F4E}" dt="2021-04-07T19:40:02.766" v="137" actId="478"/>
          <ac:spMkLst>
            <pc:docMk/>
            <pc:sldMk cId="2371151334" sldId="788"/>
            <ac:spMk id="4" creationId="{21245E6E-FF5A-4E5B-B445-C707667F7AB5}"/>
          </ac:spMkLst>
        </pc:spChg>
        <pc:picChg chg="mod">
          <ac:chgData name="Johannes, Suzie" userId="51bf2605-d7a3-4fb3-afa6-560fadecf74a" providerId="ADAL" clId="{B13D0DBA-EB30-4F10-AB46-BADD08124F4E}" dt="2021-04-07T19:40:12.844" v="143" actId="1076"/>
          <ac:picMkLst>
            <pc:docMk/>
            <pc:sldMk cId="2371151334" sldId="788"/>
            <ac:picMk id="5" creationId="{654FBAC5-576E-4ABB-ACFE-A08D2A561DF7}"/>
          </ac:picMkLst>
        </pc:picChg>
      </pc:sldChg>
      <pc:sldChg chg="addSp delSp modSp add mod modClrScheme chgLayout">
        <pc:chgData name="Johannes, Suzie" userId="51bf2605-d7a3-4fb3-afa6-560fadecf74a" providerId="ADAL" clId="{B13D0DBA-EB30-4F10-AB46-BADD08124F4E}" dt="2021-04-07T19:40:31.446" v="149" actId="1076"/>
        <pc:sldMkLst>
          <pc:docMk/>
          <pc:sldMk cId="2200311511" sldId="789"/>
        </pc:sldMkLst>
        <pc:spChg chg="add del mod ord">
          <ac:chgData name="Johannes, Suzie" userId="51bf2605-d7a3-4fb3-afa6-560fadecf74a" providerId="ADAL" clId="{B13D0DBA-EB30-4F10-AB46-BADD08124F4E}" dt="2021-04-07T19:40:24.143" v="145" actId="478"/>
          <ac:spMkLst>
            <pc:docMk/>
            <pc:sldMk cId="2200311511" sldId="789"/>
            <ac:spMk id="2" creationId="{834F8548-3C88-45A8-A192-4C61101A5039}"/>
          </ac:spMkLst>
        </pc:spChg>
        <pc:spChg chg="add del mod ord">
          <ac:chgData name="Johannes, Suzie" userId="51bf2605-d7a3-4fb3-afa6-560fadecf74a" providerId="ADAL" clId="{B13D0DBA-EB30-4F10-AB46-BADD08124F4E}" dt="2021-04-07T19:40:28.962" v="148" actId="478"/>
          <ac:spMkLst>
            <pc:docMk/>
            <pc:sldMk cId="2200311511" sldId="789"/>
            <ac:spMk id="3" creationId="{8BCBE4C4-DEBA-4A67-96AD-31C1C4B6EA14}"/>
          </ac:spMkLst>
        </pc:spChg>
        <pc:picChg chg="add del mod">
          <ac:chgData name="Johannes, Suzie" userId="51bf2605-d7a3-4fb3-afa6-560fadecf74a" providerId="ADAL" clId="{B13D0DBA-EB30-4F10-AB46-BADD08124F4E}" dt="2021-04-07T19:40:31.446" v="149" actId="1076"/>
          <ac:picMkLst>
            <pc:docMk/>
            <pc:sldMk cId="2200311511" sldId="789"/>
            <ac:picMk id="5" creationId="{00D2DCB2-4EE2-45AB-8D97-F02A503582EC}"/>
          </ac:picMkLst>
        </pc:picChg>
      </pc:sldChg>
      <pc:sldChg chg="add del">
        <pc:chgData name="Johannes, Suzie" userId="51bf2605-d7a3-4fb3-afa6-560fadecf74a" providerId="ADAL" clId="{B13D0DBA-EB30-4F10-AB46-BADD08124F4E}" dt="2021-04-07T19:40:33.802" v="150" actId="47"/>
        <pc:sldMkLst>
          <pc:docMk/>
          <pc:sldMk cId="969028953" sldId="790"/>
        </pc:sldMkLst>
      </pc:sldChg>
      <pc:sldChg chg="addSp delSp modSp add mod modClrScheme chgLayout">
        <pc:chgData name="Johannes, Suzie" userId="51bf2605-d7a3-4fb3-afa6-560fadecf74a" providerId="ADAL" clId="{B13D0DBA-EB30-4F10-AB46-BADD08124F4E}" dt="2021-04-07T19:40:53.632" v="157" actId="478"/>
        <pc:sldMkLst>
          <pc:docMk/>
          <pc:sldMk cId="1670951507" sldId="791"/>
        </pc:sldMkLst>
        <pc:spChg chg="add del mod ord">
          <ac:chgData name="Johannes, Suzie" userId="51bf2605-d7a3-4fb3-afa6-560fadecf74a" providerId="ADAL" clId="{B13D0DBA-EB30-4F10-AB46-BADD08124F4E}" dt="2021-04-07T19:40:46.265" v="153" actId="478"/>
          <ac:spMkLst>
            <pc:docMk/>
            <pc:sldMk cId="1670951507" sldId="791"/>
            <ac:spMk id="2" creationId="{73C7BCA4-68E8-4CE4-B090-344A64062ABE}"/>
          </ac:spMkLst>
        </pc:spChg>
        <pc:spChg chg="add del mod ord">
          <ac:chgData name="Johannes, Suzie" userId="51bf2605-d7a3-4fb3-afa6-560fadecf74a" providerId="ADAL" clId="{B13D0DBA-EB30-4F10-AB46-BADD08124F4E}" dt="2021-04-07T19:40:53.632" v="157" actId="478"/>
          <ac:spMkLst>
            <pc:docMk/>
            <pc:sldMk cId="1670951507" sldId="791"/>
            <ac:spMk id="4" creationId="{A939BF95-9696-40C3-9F92-C5F7D25A5495}"/>
          </ac:spMkLst>
        </pc:spChg>
        <pc:picChg chg="add del mod">
          <ac:chgData name="Johannes, Suzie" userId="51bf2605-d7a3-4fb3-afa6-560fadecf74a" providerId="ADAL" clId="{B13D0DBA-EB30-4F10-AB46-BADD08124F4E}" dt="2021-04-07T19:40:48.984" v="155" actId="478"/>
          <ac:picMkLst>
            <pc:docMk/>
            <pc:sldMk cId="1670951507" sldId="791"/>
            <ac:picMk id="3" creationId="{A277322C-34C9-4225-98F9-59C9D0BFE1F2}"/>
          </ac:picMkLst>
        </pc:picChg>
      </pc:sldChg>
      <pc:sldChg chg="addSp delSp modSp add mod ord modClrScheme chgLayout">
        <pc:chgData name="Johannes, Suzie" userId="51bf2605-d7a3-4fb3-afa6-560fadecf74a" providerId="ADAL" clId="{B13D0DBA-EB30-4F10-AB46-BADD08124F4E}" dt="2021-04-07T19:41:25.695" v="166" actId="1076"/>
        <pc:sldMkLst>
          <pc:docMk/>
          <pc:sldMk cId="1696912403" sldId="792"/>
        </pc:sldMkLst>
        <pc:spChg chg="add del mod ord">
          <ac:chgData name="Johannes, Suzie" userId="51bf2605-d7a3-4fb3-afa6-560fadecf74a" providerId="ADAL" clId="{B13D0DBA-EB30-4F10-AB46-BADD08124F4E}" dt="2021-04-07T19:41:11.730" v="161" actId="478"/>
          <ac:spMkLst>
            <pc:docMk/>
            <pc:sldMk cId="1696912403" sldId="792"/>
            <ac:spMk id="2" creationId="{1A97F1CD-0FD9-4E87-BD67-246FC6489C64}"/>
          </ac:spMkLst>
        </pc:spChg>
        <pc:spChg chg="add del mod ord">
          <ac:chgData name="Johannes, Suzie" userId="51bf2605-d7a3-4fb3-afa6-560fadecf74a" providerId="ADAL" clId="{B13D0DBA-EB30-4F10-AB46-BADD08124F4E}" dt="2021-04-07T19:41:14.559" v="162" actId="478"/>
          <ac:spMkLst>
            <pc:docMk/>
            <pc:sldMk cId="1696912403" sldId="792"/>
            <ac:spMk id="4" creationId="{03EE0578-1E1F-41AF-985B-F0676D9BACD3}"/>
          </ac:spMkLst>
        </pc:spChg>
        <pc:picChg chg="mod">
          <ac:chgData name="Johannes, Suzie" userId="51bf2605-d7a3-4fb3-afa6-560fadecf74a" providerId="ADAL" clId="{B13D0DBA-EB30-4F10-AB46-BADD08124F4E}" dt="2021-04-07T19:41:25.695" v="166" actId="1076"/>
          <ac:picMkLst>
            <pc:docMk/>
            <pc:sldMk cId="1696912403" sldId="792"/>
            <ac:picMk id="3" creationId="{16E9155B-774E-422C-9553-B9AEE9BC5FFB}"/>
          </ac:picMkLst>
        </pc:picChg>
      </pc:sldChg>
      <pc:sldChg chg="addSp delSp modSp add mod ord modClrScheme chgLayout">
        <pc:chgData name="Johannes, Suzie" userId="51bf2605-d7a3-4fb3-afa6-560fadecf74a" providerId="ADAL" clId="{B13D0DBA-EB30-4F10-AB46-BADD08124F4E}" dt="2021-04-07T19:41:20.999" v="165" actId="1076"/>
        <pc:sldMkLst>
          <pc:docMk/>
          <pc:sldMk cId="2530014875" sldId="793"/>
        </pc:sldMkLst>
        <pc:spChg chg="add del mod ord">
          <ac:chgData name="Johannes, Suzie" userId="51bf2605-d7a3-4fb3-afa6-560fadecf74a" providerId="ADAL" clId="{B13D0DBA-EB30-4F10-AB46-BADD08124F4E}" dt="2021-04-07T19:41:18.063" v="164" actId="478"/>
          <ac:spMkLst>
            <pc:docMk/>
            <pc:sldMk cId="2530014875" sldId="793"/>
            <ac:spMk id="2" creationId="{16583A6C-760C-4EF8-9CE7-7E13B4C5968F}"/>
          </ac:spMkLst>
        </pc:spChg>
        <pc:spChg chg="add del mod ord">
          <ac:chgData name="Johannes, Suzie" userId="51bf2605-d7a3-4fb3-afa6-560fadecf74a" providerId="ADAL" clId="{B13D0DBA-EB30-4F10-AB46-BADD08124F4E}" dt="2021-04-07T19:41:16.719" v="163" actId="478"/>
          <ac:spMkLst>
            <pc:docMk/>
            <pc:sldMk cId="2530014875" sldId="793"/>
            <ac:spMk id="4" creationId="{790B8135-8A7F-4D4F-B4CA-B2454B03CD17}"/>
          </ac:spMkLst>
        </pc:spChg>
        <pc:picChg chg="mod">
          <ac:chgData name="Johannes, Suzie" userId="51bf2605-d7a3-4fb3-afa6-560fadecf74a" providerId="ADAL" clId="{B13D0DBA-EB30-4F10-AB46-BADD08124F4E}" dt="2021-04-07T19:41:20.999" v="165" actId="1076"/>
          <ac:picMkLst>
            <pc:docMk/>
            <pc:sldMk cId="2530014875" sldId="793"/>
            <ac:picMk id="3" creationId="{16E9155B-774E-422C-9553-B9AEE9BC5FFB}"/>
          </ac:picMkLst>
        </pc:picChg>
      </pc:sldChg>
      <pc:sldMasterChg chg="modSldLayout">
        <pc:chgData name="Johannes, Suzie" userId="51bf2605-d7a3-4fb3-afa6-560fadecf74a" providerId="ADAL" clId="{B13D0DBA-EB30-4F10-AB46-BADD08124F4E}" dt="2021-04-07T19:36:35.703" v="8" actId="20577"/>
        <pc:sldMasterMkLst>
          <pc:docMk/>
          <pc:sldMasterMk cId="0" sldId="2147483664"/>
        </pc:sldMasterMkLst>
        <pc:sldLayoutChg chg="modSp mod">
          <pc:chgData name="Johannes, Suzie" userId="51bf2605-d7a3-4fb3-afa6-560fadecf74a" providerId="ADAL" clId="{B13D0DBA-EB30-4F10-AB46-BADD08124F4E}" dt="2021-04-07T19:36:07.072" v="0" actId="20577"/>
          <pc:sldLayoutMkLst>
            <pc:docMk/>
            <pc:sldMasterMk cId="0" sldId="2147483664"/>
            <pc:sldLayoutMk cId="0" sldId="2147483648"/>
          </pc:sldLayoutMkLst>
          <pc:spChg chg="mod">
            <ac:chgData name="Johannes, Suzie" userId="51bf2605-d7a3-4fb3-afa6-560fadecf74a" providerId="ADAL" clId="{B13D0DBA-EB30-4F10-AB46-BADD08124F4E}" dt="2021-04-07T19:36:07.072" v="0" actId="20577"/>
            <ac:spMkLst>
              <pc:docMk/>
              <pc:sldMasterMk cId="0" sldId="2147483664"/>
              <pc:sldLayoutMk cId="0" sldId="2147483648"/>
              <ac:spMk id="20" creationId="{00000000-0000-0000-0000-000000000000}"/>
            </ac:spMkLst>
          </pc:spChg>
        </pc:sldLayoutChg>
        <pc:sldLayoutChg chg="modSp mod">
          <pc:chgData name="Johannes, Suzie" userId="51bf2605-d7a3-4fb3-afa6-560fadecf74a" providerId="ADAL" clId="{B13D0DBA-EB30-4F10-AB46-BADD08124F4E}" dt="2021-04-07T19:36:11.764" v="1" actId="20577"/>
          <pc:sldLayoutMkLst>
            <pc:docMk/>
            <pc:sldMasterMk cId="0" sldId="2147483664"/>
            <pc:sldLayoutMk cId="0" sldId="2147483649"/>
          </pc:sldLayoutMkLst>
          <pc:spChg chg="mod">
            <ac:chgData name="Johannes, Suzie" userId="51bf2605-d7a3-4fb3-afa6-560fadecf74a" providerId="ADAL" clId="{B13D0DBA-EB30-4F10-AB46-BADD08124F4E}" dt="2021-04-07T19:36:11.764" v="1" actId="20577"/>
            <ac:spMkLst>
              <pc:docMk/>
              <pc:sldMasterMk cId="0" sldId="2147483664"/>
              <pc:sldLayoutMk cId="0" sldId="2147483649"/>
              <ac:spMk id="13" creationId="{C9B81892-A936-421B-B455-3EEDABEE1F50}"/>
            </ac:spMkLst>
          </pc:spChg>
        </pc:sldLayoutChg>
        <pc:sldLayoutChg chg="modSp mod">
          <pc:chgData name="Johannes, Suzie" userId="51bf2605-d7a3-4fb3-afa6-560fadecf74a" providerId="ADAL" clId="{B13D0DBA-EB30-4F10-AB46-BADD08124F4E}" dt="2021-04-07T19:36:35.703" v="8" actId="20577"/>
          <pc:sldLayoutMkLst>
            <pc:docMk/>
            <pc:sldMasterMk cId="0" sldId="2147483664"/>
            <pc:sldLayoutMk cId="0" sldId="2147483662"/>
          </pc:sldLayoutMkLst>
          <pc:spChg chg="mod">
            <ac:chgData name="Johannes, Suzie" userId="51bf2605-d7a3-4fb3-afa6-560fadecf74a" providerId="ADAL" clId="{B13D0DBA-EB30-4F10-AB46-BADD08124F4E}" dt="2021-04-07T19:36:35.703" v="8" actId="20577"/>
            <ac:spMkLst>
              <pc:docMk/>
              <pc:sldMasterMk cId="0" sldId="2147483664"/>
              <pc:sldLayoutMk cId="0" sldId="2147483662"/>
              <ac:spMk id="6" creationId="{BB4BC96E-23CB-4053-AA46-850C104D6B38}"/>
            </ac:spMkLst>
          </pc:spChg>
        </pc:sldLayoutChg>
      </pc:sldMasterChg>
    </pc:docChg>
  </pc:docChgLst>
  <pc:docChgLst>
    <pc:chgData name="Johannes, Suzie" userId="51bf2605-d7a3-4fb3-afa6-560fadecf74a" providerId="ADAL" clId="{53F3E4A3-6049-47A2-B2CE-F289DF4131F5}"/>
    <pc:docChg chg="custSel addSld modSld sldOrd">
      <pc:chgData name="Johannes, Suzie" userId="51bf2605-d7a3-4fb3-afa6-560fadecf74a" providerId="ADAL" clId="{53F3E4A3-6049-47A2-B2CE-F289DF4131F5}" dt="2021-04-09T18:44:03.987" v="273" actId="729"/>
      <pc:docMkLst>
        <pc:docMk/>
      </pc:docMkLst>
      <pc:sldChg chg="modSp mod">
        <pc:chgData name="Johannes, Suzie" userId="51bf2605-d7a3-4fb3-afa6-560fadecf74a" providerId="ADAL" clId="{53F3E4A3-6049-47A2-B2CE-F289DF4131F5}" dt="2021-04-09T16:41:28.178" v="34" actId="20577"/>
        <pc:sldMkLst>
          <pc:docMk/>
          <pc:sldMk cId="0" sldId="257"/>
        </pc:sldMkLst>
        <pc:spChg chg="mod">
          <ac:chgData name="Johannes, Suzie" userId="51bf2605-d7a3-4fb3-afa6-560fadecf74a" providerId="ADAL" clId="{53F3E4A3-6049-47A2-B2CE-F289DF4131F5}" dt="2021-04-09T16:41:28.178" v="34" actId="20577"/>
          <ac:spMkLst>
            <pc:docMk/>
            <pc:sldMk cId="0" sldId="257"/>
            <ac:spMk id="183" creationId="{00000000-0000-0000-0000-000000000000}"/>
          </ac:spMkLst>
        </pc:spChg>
      </pc:sldChg>
      <pc:sldChg chg="ord">
        <pc:chgData name="Johannes, Suzie" userId="51bf2605-d7a3-4fb3-afa6-560fadecf74a" providerId="ADAL" clId="{53F3E4A3-6049-47A2-B2CE-F289DF4131F5}" dt="2021-04-09T16:41:37.938" v="35" actId="20578"/>
        <pc:sldMkLst>
          <pc:docMk/>
          <pc:sldMk cId="1463753399" sldId="307"/>
        </pc:sldMkLst>
      </pc:sldChg>
      <pc:sldChg chg="mod modShow">
        <pc:chgData name="Johannes, Suzie" userId="51bf2605-d7a3-4fb3-afa6-560fadecf74a" providerId="ADAL" clId="{53F3E4A3-6049-47A2-B2CE-F289DF4131F5}" dt="2021-04-09T18:44:03.987" v="273" actId="729"/>
        <pc:sldMkLst>
          <pc:docMk/>
          <pc:sldMk cId="1696912403" sldId="792"/>
        </pc:sldMkLst>
      </pc:sldChg>
      <pc:sldChg chg="mod modShow">
        <pc:chgData name="Johannes, Suzie" userId="51bf2605-d7a3-4fb3-afa6-560fadecf74a" providerId="ADAL" clId="{53F3E4A3-6049-47A2-B2CE-F289DF4131F5}" dt="2021-04-09T18:43:56.943" v="272" actId="729"/>
        <pc:sldMkLst>
          <pc:docMk/>
          <pc:sldMk cId="2530014875" sldId="793"/>
        </pc:sldMkLst>
      </pc:sldChg>
      <pc:sldChg chg="modSp add mod">
        <pc:chgData name="Johannes, Suzie" userId="51bf2605-d7a3-4fb3-afa6-560fadecf74a" providerId="ADAL" clId="{53F3E4A3-6049-47A2-B2CE-F289DF4131F5}" dt="2021-04-09T16:44:11.982" v="271" actId="20577"/>
        <pc:sldMkLst>
          <pc:docMk/>
          <pc:sldMk cId="1096181744" sldId="794"/>
        </pc:sldMkLst>
        <pc:spChg chg="mod">
          <ac:chgData name="Johannes, Suzie" userId="51bf2605-d7a3-4fb3-afa6-560fadecf74a" providerId="ADAL" clId="{53F3E4A3-6049-47A2-B2CE-F289DF4131F5}" dt="2021-04-09T16:44:11.982" v="271" actId="20577"/>
          <ac:spMkLst>
            <pc:docMk/>
            <pc:sldMk cId="1096181744" sldId="794"/>
            <ac:spMk id="3" creationId="{7D76802F-B0FA-45CA-A24D-27CAF1A84509}"/>
          </ac:spMkLst>
        </pc:spChg>
        <pc:spChg chg="mod">
          <ac:chgData name="Johannes, Suzie" userId="51bf2605-d7a3-4fb3-afa6-560fadecf74a" providerId="ADAL" clId="{53F3E4A3-6049-47A2-B2CE-F289DF4131F5}" dt="2021-04-09T16:43:30.668" v="63" actId="6549"/>
          <ac:spMkLst>
            <pc:docMk/>
            <pc:sldMk cId="1096181744" sldId="794"/>
            <ac:spMk id="198" creationId="{00000000-0000-0000-0000-000000000000}"/>
          </ac:spMkLst>
        </pc:spChg>
      </pc:sldChg>
    </pc:docChg>
  </pc:docChgLst>
  <pc:docChgLst>
    <pc:chgData name="Johannes, Suzie" userId="51bf2605-d7a3-4fb3-afa6-560fadecf74a" providerId="ADAL" clId="{2DD90352-3595-4A9B-B987-D4EBE97CAD46}"/>
    <pc:docChg chg="custSel addSld delSld modSld sldOrd delMainMaster modMainMaster">
      <pc:chgData name="Johannes, Suzie" userId="51bf2605-d7a3-4fb3-afa6-560fadecf74a" providerId="ADAL" clId="{2DD90352-3595-4A9B-B987-D4EBE97CAD46}" dt="2020-10-07T18:14:24.959" v="1804" actId="20577"/>
      <pc:docMkLst>
        <pc:docMk/>
      </pc:docMkLst>
      <pc:sldChg chg="modSp mod">
        <pc:chgData name="Johannes, Suzie" userId="51bf2605-d7a3-4fb3-afa6-560fadecf74a" providerId="ADAL" clId="{2DD90352-3595-4A9B-B987-D4EBE97CAD46}" dt="2020-10-07T13:05:21.362" v="8" actId="6549"/>
        <pc:sldMkLst>
          <pc:docMk/>
          <pc:sldMk cId="0" sldId="256"/>
        </pc:sldMkLst>
        <pc:spChg chg="mod">
          <ac:chgData name="Johannes, Suzie" userId="51bf2605-d7a3-4fb3-afa6-560fadecf74a" providerId="ADAL" clId="{2DD90352-3595-4A9B-B987-D4EBE97CAD46}" dt="2020-10-07T13:05:21.362" v="8" actId="6549"/>
          <ac:spMkLst>
            <pc:docMk/>
            <pc:sldMk cId="0" sldId="256"/>
            <ac:spMk id="176" creationId="{00000000-0000-0000-0000-000000000000}"/>
          </ac:spMkLst>
        </pc:spChg>
      </pc:sldChg>
      <pc:sldChg chg="modSp mod">
        <pc:chgData name="Johannes, Suzie" userId="51bf2605-d7a3-4fb3-afa6-560fadecf74a" providerId="ADAL" clId="{2DD90352-3595-4A9B-B987-D4EBE97CAD46}" dt="2020-10-07T18:14:24.959" v="1804" actId="20577"/>
        <pc:sldMkLst>
          <pc:docMk/>
          <pc:sldMk cId="0" sldId="257"/>
        </pc:sldMkLst>
        <pc:spChg chg="mod">
          <ac:chgData name="Johannes, Suzie" userId="51bf2605-d7a3-4fb3-afa6-560fadecf74a" providerId="ADAL" clId="{2DD90352-3595-4A9B-B987-D4EBE97CAD46}" dt="2020-10-07T18:14:24.959" v="1804" actId="20577"/>
          <ac:spMkLst>
            <pc:docMk/>
            <pc:sldMk cId="0" sldId="257"/>
            <ac:spMk id="183" creationId="{00000000-0000-0000-0000-000000000000}"/>
          </ac:spMkLst>
        </pc:spChg>
      </pc:sldChg>
      <pc:sldChg chg="modSp mod">
        <pc:chgData name="Johannes, Suzie" userId="51bf2605-d7a3-4fb3-afa6-560fadecf74a" providerId="ADAL" clId="{2DD90352-3595-4A9B-B987-D4EBE97CAD46}" dt="2020-10-07T13:13:55.944" v="476" actId="20577"/>
        <pc:sldMkLst>
          <pc:docMk/>
          <pc:sldMk cId="1463753399" sldId="307"/>
        </pc:sldMkLst>
        <pc:spChg chg="mod">
          <ac:chgData name="Johannes, Suzie" userId="51bf2605-d7a3-4fb3-afa6-560fadecf74a" providerId="ADAL" clId="{2DD90352-3595-4A9B-B987-D4EBE97CAD46}" dt="2020-10-07T13:13:55.944" v="476" actId="20577"/>
          <ac:spMkLst>
            <pc:docMk/>
            <pc:sldMk cId="1463753399" sldId="307"/>
            <ac:spMk id="7" creationId="{D9E4DDE4-E659-46F7-9778-69838B26318B}"/>
          </ac:spMkLst>
        </pc:spChg>
        <pc:spChg chg="mod">
          <ac:chgData name="Johannes, Suzie" userId="51bf2605-d7a3-4fb3-afa6-560fadecf74a" providerId="ADAL" clId="{2DD90352-3595-4A9B-B987-D4EBE97CAD46}" dt="2020-10-07T13:13:46.233" v="457" actId="20577"/>
          <ac:spMkLst>
            <pc:docMk/>
            <pc:sldMk cId="1463753399" sldId="307"/>
            <ac:spMk id="198" creationId="{00000000-0000-0000-0000-000000000000}"/>
          </ac:spMkLst>
        </pc:spChg>
      </pc:sldChg>
      <pc:sldChg chg="addSp modSp mod modClrScheme chgLayout">
        <pc:chgData name="Johannes, Suzie" userId="51bf2605-d7a3-4fb3-afa6-560fadecf74a" providerId="ADAL" clId="{2DD90352-3595-4A9B-B987-D4EBE97CAD46}" dt="2020-10-07T13:10:38.336" v="424" actId="20577"/>
        <pc:sldMkLst>
          <pc:docMk/>
          <pc:sldMk cId="1302408048" sldId="320"/>
        </pc:sldMkLst>
        <pc:spChg chg="mod ord">
          <ac:chgData name="Johannes, Suzie" userId="51bf2605-d7a3-4fb3-afa6-560fadecf74a" providerId="ADAL" clId="{2DD90352-3595-4A9B-B987-D4EBE97CAD46}" dt="2020-10-07T13:09:35.443" v="316" actId="700"/>
          <ac:spMkLst>
            <pc:docMk/>
            <pc:sldMk cId="1302408048" sldId="320"/>
            <ac:spMk id="2" creationId="{00000000-0000-0000-0000-000000000000}"/>
          </ac:spMkLst>
        </pc:spChg>
        <pc:spChg chg="add mod">
          <ac:chgData name="Johannes, Suzie" userId="51bf2605-d7a3-4fb3-afa6-560fadecf74a" providerId="ADAL" clId="{2DD90352-3595-4A9B-B987-D4EBE97CAD46}" dt="2020-10-07T13:10:38.336" v="424" actId="20577"/>
          <ac:spMkLst>
            <pc:docMk/>
            <pc:sldMk cId="1302408048" sldId="320"/>
            <ac:spMk id="3" creationId="{B6EFBB58-CA3F-4C55-A303-AC18325D4BDE}"/>
          </ac:spMkLst>
        </pc:spChg>
      </pc:sldChg>
      <pc:sldChg chg="addSp delSp modSp mod">
        <pc:chgData name="Johannes, Suzie" userId="51bf2605-d7a3-4fb3-afa6-560fadecf74a" providerId="ADAL" clId="{2DD90352-3595-4A9B-B987-D4EBE97CAD46}" dt="2020-10-07T13:08:58.084" v="313" actId="948"/>
        <pc:sldMkLst>
          <pc:docMk/>
          <pc:sldMk cId="498527184" sldId="321"/>
        </pc:sldMkLst>
        <pc:spChg chg="mod">
          <ac:chgData name="Johannes, Suzie" userId="51bf2605-d7a3-4fb3-afa6-560fadecf74a" providerId="ADAL" clId="{2DD90352-3595-4A9B-B987-D4EBE97CAD46}" dt="2020-10-07T13:07:18.511" v="139" actId="20577"/>
          <ac:spMkLst>
            <pc:docMk/>
            <pc:sldMk cId="498527184" sldId="321"/>
            <ac:spMk id="2" creationId="{00000000-0000-0000-0000-000000000000}"/>
          </ac:spMkLst>
        </pc:spChg>
        <pc:spChg chg="add del mod">
          <ac:chgData name="Johannes, Suzie" userId="51bf2605-d7a3-4fb3-afa6-560fadecf74a" providerId="ADAL" clId="{2DD90352-3595-4A9B-B987-D4EBE97CAD46}" dt="2020-10-07T13:07:31.212" v="142"/>
          <ac:spMkLst>
            <pc:docMk/>
            <pc:sldMk cId="498527184" sldId="321"/>
            <ac:spMk id="3" creationId="{1A00BD37-2D68-49A7-9725-822F7109D0A5}"/>
          </ac:spMkLst>
        </pc:spChg>
        <pc:spChg chg="add mod">
          <ac:chgData name="Johannes, Suzie" userId="51bf2605-d7a3-4fb3-afa6-560fadecf74a" providerId="ADAL" clId="{2DD90352-3595-4A9B-B987-D4EBE97CAD46}" dt="2020-10-07T13:08:58.084" v="313" actId="948"/>
          <ac:spMkLst>
            <pc:docMk/>
            <pc:sldMk cId="498527184" sldId="321"/>
            <ac:spMk id="4" creationId="{60B6E0F5-AA68-43C8-A6BA-742E62E8F295}"/>
          </ac:spMkLst>
        </pc:spChg>
      </pc:sldChg>
      <pc:sldChg chg="del">
        <pc:chgData name="Johannes, Suzie" userId="51bf2605-d7a3-4fb3-afa6-560fadecf74a" providerId="ADAL" clId="{2DD90352-3595-4A9B-B987-D4EBE97CAD46}" dt="2020-10-07T13:14:04.260" v="478" actId="47"/>
        <pc:sldMkLst>
          <pc:docMk/>
          <pc:sldMk cId="2556094608" sldId="322"/>
        </pc:sldMkLst>
      </pc:sldChg>
      <pc:sldChg chg="modSp mod">
        <pc:chgData name="Johannes, Suzie" userId="51bf2605-d7a3-4fb3-afa6-560fadecf74a" providerId="ADAL" clId="{2DD90352-3595-4A9B-B987-D4EBE97CAD46}" dt="2020-10-07T18:09:38.548" v="1705" actId="20577"/>
        <pc:sldMkLst>
          <pc:docMk/>
          <pc:sldMk cId="3261223048" sldId="323"/>
        </pc:sldMkLst>
        <pc:spChg chg="mod">
          <ac:chgData name="Johannes, Suzie" userId="51bf2605-d7a3-4fb3-afa6-560fadecf74a" providerId="ADAL" clId="{2DD90352-3595-4A9B-B987-D4EBE97CAD46}" dt="2020-10-07T18:09:38.548" v="1705" actId="20577"/>
          <ac:spMkLst>
            <pc:docMk/>
            <pc:sldMk cId="3261223048" sldId="323"/>
            <ac:spMk id="198" creationId="{00000000-0000-0000-0000-000000000000}"/>
          </ac:spMkLst>
        </pc:spChg>
      </pc:sldChg>
      <pc:sldChg chg="del ord">
        <pc:chgData name="Johannes, Suzie" userId="51bf2605-d7a3-4fb3-afa6-560fadecf74a" providerId="ADAL" clId="{2DD90352-3595-4A9B-B987-D4EBE97CAD46}" dt="2020-10-07T18:12:13.069" v="1706" actId="47"/>
        <pc:sldMkLst>
          <pc:docMk/>
          <pc:sldMk cId="4151159045" sldId="324"/>
        </pc:sldMkLst>
      </pc:sldChg>
      <pc:sldChg chg="add">
        <pc:chgData name="Johannes, Suzie" userId="51bf2605-d7a3-4fb3-afa6-560fadecf74a" providerId="ADAL" clId="{2DD90352-3595-4A9B-B987-D4EBE97CAD46}" dt="2020-10-07T13:11:48.800" v="428"/>
        <pc:sldMkLst>
          <pc:docMk/>
          <pc:sldMk cId="1915749631" sldId="325"/>
        </pc:sldMkLst>
      </pc:sldChg>
      <pc:sldChg chg="modSp mod ord">
        <pc:chgData name="Johannes, Suzie" userId="51bf2605-d7a3-4fb3-afa6-560fadecf74a" providerId="ADAL" clId="{2DD90352-3595-4A9B-B987-D4EBE97CAD46}" dt="2020-10-07T13:16:21.844" v="1027" actId="20577"/>
        <pc:sldMkLst>
          <pc:docMk/>
          <pc:sldMk cId="3242598414" sldId="326"/>
        </pc:sldMkLst>
        <pc:spChg chg="mod">
          <ac:chgData name="Johannes, Suzie" userId="51bf2605-d7a3-4fb3-afa6-560fadecf74a" providerId="ADAL" clId="{2DD90352-3595-4A9B-B987-D4EBE97CAD46}" dt="2020-10-07T13:16:21.844" v="1027" actId="20577"/>
          <ac:spMkLst>
            <pc:docMk/>
            <pc:sldMk cId="3242598414" sldId="326"/>
            <ac:spMk id="198" creationId="{00000000-0000-0000-0000-000000000000}"/>
          </ac:spMkLst>
        </pc:spChg>
      </pc:sldChg>
      <pc:sldChg chg="del ord">
        <pc:chgData name="Johannes, Suzie" userId="51bf2605-d7a3-4fb3-afa6-560fadecf74a" providerId="ADAL" clId="{2DD90352-3595-4A9B-B987-D4EBE97CAD46}" dt="2020-10-07T18:12:13.069" v="1706" actId="47"/>
        <pc:sldMkLst>
          <pc:docMk/>
          <pc:sldMk cId="3015341814" sldId="327"/>
        </pc:sldMkLst>
      </pc:sldChg>
      <pc:sldChg chg="del ord">
        <pc:chgData name="Johannes, Suzie" userId="51bf2605-d7a3-4fb3-afa6-560fadecf74a" providerId="ADAL" clId="{2DD90352-3595-4A9B-B987-D4EBE97CAD46}" dt="2020-10-07T18:12:13.069" v="1706" actId="47"/>
        <pc:sldMkLst>
          <pc:docMk/>
          <pc:sldMk cId="876661161" sldId="328"/>
        </pc:sldMkLst>
      </pc:sldChg>
      <pc:sldChg chg="del ord">
        <pc:chgData name="Johannes, Suzie" userId="51bf2605-d7a3-4fb3-afa6-560fadecf74a" providerId="ADAL" clId="{2DD90352-3595-4A9B-B987-D4EBE97CAD46}" dt="2020-10-07T18:12:13.069" v="1706" actId="47"/>
        <pc:sldMkLst>
          <pc:docMk/>
          <pc:sldMk cId="3470615877" sldId="329"/>
        </pc:sldMkLst>
      </pc:sldChg>
      <pc:sldChg chg="del ord">
        <pc:chgData name="Johannes, Suzie" userId="51bf2605-d7a3-4fb3-afa6-560fadecf74a" providerId="ADAL" clId="{2DD90352-3595-4A9B-B987-D4EBE97CAD46}" dt="2020-10-07T18:12:13.069" v="1706" actId="47"/>
        <pc:sldMkLst>
          <pc:docMk/>
          <pc:sldMk cId="1884572222" sldId="331"/>
        </pc:sldMkLst>
      </pc:sldChg>
      <pc:sldChg chg="del ord">
        <pc:chgData name="Johannes, Suzie" userId="51bf2605-d7a3-4fb3-afa6-560fadecf74a" providerId="ADAL" clId="{2DD90352-3595-4A9B-B987-D4EBE97CAD46}" dt="2020-10-07T18:12:13.069" v="1706" actId="47"/>
        <pc:sldMkLst>
          <pc:docMk/>
          <pc:sldMk cId="2727623608" sldId="333"/>
        </pc:sldMkLst>
      </pc:sldChg>
      <pc:sldChg chg="del ord">
        <pc:chgData name="Johannes, Suzie" userId="51bf2605-d7a3-4fb3-afa6-560fadecf74a" providerId="ADAL" clId="{2DD90352-3595-4A9B-B987-D4EBE97CAD46}" dt="2020-10-07T18:12:13.069" v="1706" actId="47"/>
        <pc:sldMkLst>
          <pc:docMk/>
          <pc:sldMk cId="2690622138" sldId="334"/>
        </pc:sldMkLst>
      </pc:sldChg>
      <pc:sldChg chg="del ord">
        <pc:chgData name="Johannes, Suzie" userId="51bf2605-d7a3-4fb3-afa6-560fadecf74a" providerId="ADAL" clId="{2DD90352-3595-4A9B-B987-D4EBE97CAD46}" dt="2020-10-07T18:12:13.069" v="1706" actId="47"/>
        <pc:sldMkLst>
          <pc:docMk/>
          <pc:sldMk cId="1751232444" sldId="335"/>
        </pc:sldMkLst>
      </pc:sldChg>
      <pc:sldChg chg="del">
        <pc:chgData name="Johannes, Suzie" userId="51bf2605-d7a3-4fb3-afa6-560fadecf74a" providerId="ADAL" clId="{2DD90352-3595-4A9B-B987-D4EBE97CAD46}" dt="2020-10-07T13:14:02.389" v="477" actId="47"/>
        <pc:sldMkLst>
          <pc:docMk/>
          <pc:sldMk cId="3914354523" sldId="337"/>
        </pc:sldMkLst>
      </pc:sldChg>
      <pc:sldChg chg="del ord">
        <pc:chgData name="Johannes, Suzie" userId="51bf2605-d7a3-4fb3-afa6-560fadecf74a" providerId="ADAL" clId="{2DD90352-3595-4A9B-B987-D4EBE97CAD46}" dt="2020-10-07T18:12:13.069" v="1706" actId="47"/>
        <pc:sldMkLst>
          <pc:docMk/>
          <pc:sldMk cId="1972041921" sldId="338"/>
        </pc:sldMkLst>
      </pc:sldChg>
      <pc:sldChg chg="del ord">
        <pc:chgData name="Johannes, Suzie" userId="51bf2605-d7a3-4fb3-afa6-560fadecf74a" providerId="ADAL" clId="{2DD90352-3595-4A9B-B987-D4EBE97CAD46}" dt="2020-10-07T18:12:13.069" v="1706" actId="47"/>
        <pc:sldMkLst>
          <pc:docMk/>
          <pc:sldMk cId="515260320" sldId="341"/>
        </pc:sldMkLst>
      </pc:sldChg>
      <pc:sldChg chg="del ord">
        <pc:chgData name="Johannes, Suzie" userId="51bf2605-d7a3-4fb3-afa6-560fadecf74a" providerId="ADAL" clId="{2DD90352-3595-4A9B-B987-D4EBE97CAD46}" dt="2020-10-07T18:12:13.069" v="1706" actId="47"/>
        <pc:sldMkLst>
          <pc:docMk/>
          <pc:sldMk cId="594934437" sldId="342"/>
        </pc:sldMkLst>
      </pc:sldChg>
      <pc:sldChg chg="del">
        <pc:chgData name="Johannes, Suzie" userId="51bf2605-d7a3-4fb3-afa6-560fadecf74a" providerId="ADAL" clId="{2DD90352-3595-4A9B-B987-D4EBE97CAD46}" dt="2020-10-07T18:12:13.069" v="1706" actId="47"/>
        <pc:sldMkLst>
          <pc:docMk/>
          <pc:sldMk cId="500463681" sldId="343"/>
        </pc:sldMkLst>
      </pc:sldChg>
      <pc:sldChg chg="ord">
        <pc:chgData name="Johannes, Suzie" userId="51bf2605-d7a3-4fb3-afa6-560fadecf74a" providerId="ADAL" clId="{2DD90352-3595-4A9B-B987-D4EBE97CAD46}" dt="2020-10-07T13:12:27.754" v="445"/>
        <pc:sldMkLst>
          <pc:docMk/>
          <pc:sldMk cId="690250042" sldId="345"/>
        </pc:sldMkLst>
      </pc:sldChg>
      <pc:sldChg chg="del ord">
        <pc:chgData name="Johannes, Suzie" userId="51bf2605-d7a3-4fb3-afa6-560fadecf74a" providerId="ADAL" clId="{2DD90352-3595-4A9B-B987-D4EBE97CAD46}" dt="2020-10-07T18:12:13.069" v="1706" actId="47"/>
        <pc:sldMkLst>
          <pc:docMk/>
          <pc:sldMk cId="3982789123" sldId="346"/>
        </pc:sldMkLst>
      </pc:sldChg>
      <pc:sldChg chg="ord">
        <pc:chgData name="Johannes, Suzie" userId="51bf2605-d7a3-4fb3-afa6-560fadecf74a" providerId="ADAL" clId="{2DD90352-3595-4A9B-B987-D4EBE97CAD46}" dt="2020-10-07T13:11:21.580" v="427"/>
        <pc:sldMkLst>
          <pc:docMk/>
          <pc:sldMk cId="3122077843" sldId="347"/>
        </pc:sldMkLst>
      </pc:sldChg>
      <pc:sldChg chg="del">
        <pc:chgData name="Johannes, Suzie" userId="51bf2605-d7a3-4fb3-afa6-560fadecf74a" providerId="ADAL" clId="{2DD90352-3595-4A9B-B987-D4EBE97CAD46}" dt="2020-10-07T18:12:13.069" v="1706" actId="47"/>
        <pc:sldMkLst>
          <pc:docMk/>
          <pc:sldMk cId="3541759234" sldId="348"/>
        </pc:sldMkLst>
      </pc:sldChg>
      <pc:sldChg chg="ord">
        <pc:chgData name="Johannes, Suzie" userId="51bf2605-d7a3-4fb3-afa6-560fadecf74a" providerId="ADAL" clId="{2DD90352-3595-4A9B-B987-D4EBE97CAD46}" dt="2020-10-07T13:11:21.580" v="427"/>
        <pc:sldMkLst>
          <pc:docMk/>
          <pc:sldMk cId="319959570" sldId="350"/>
        </pc:sldMkLst>
      </pc:sldChg>
      <pc:sldChg chg="del ord">
        <pc:chgData name="Johannes, Suzie" userId="51bf2605-d7a3-4fb3-afa6-560fadecf74a" providerId="ADAL" clId="{2DD90352-3595-4A9B-B987-D4EBE97CAD46}" dt="2020-10-07T18:12:13.069" v="1706" actId="47"/>
        <pc:sldMkLst>
          <pc:docMk/>
          <pc:sldMk cId="1781281950" sldId="351"/>
        </pc:sldMkLst>
      </pc:sldChg>
      <pc:sldChg chg="del">
        <pc:chgData name="Johannes, Suzie" userId="51bf2605-d7a3-4fb3-afa6-560fadecf74a" providerId="ADAL" clId="{2DD90352-3595-4A9B-B987-D4EBE97CAD46}" dt="2020-10-07T18:12:13.069" v="1706" actId="47"/>
        <pc:sldMkLst>
          <pc:docMk/>
          <pc:sldMk cId="1519475228" sldId="352"/>
        </pc:sldMkLst>
      </pc:sldChg>
      <pc:sldChg chg="del ord">
        <pc:chgData name="Johannes, Suzie" userId="51bf2605-d7a3-4fb3-afa6-560fadecf74a" providerId="ADAL" clId="{2DD90352-3595-4A9B-B987-D4EBE97CAD46}" dt="2020-10-07T18:12:13.069" v="1706" actId="47"/>
        <pc:sldMkLst>
          <pc:docMk/>
          <pc:sldMk cId="2029731901" sldId="353"/>
        </pc:sldMkLst>
      </pc:sldChg>
      <pc:sldChg chg="del ord">
        <pc:chgData name="Johannes, Suzie" userId="51bf2605-d7a3-4fb3-afa6-560fadecf74a" providerId="ADAL" clId="{2DD90352-3595-4A9B-B987-D4EBE97CAD46}" dt="2020-10-07T18:12:13.069" v="1706" actId="47"/>
        <pc:sldMkLst>
          <pc:docMk/>
          <pc:sldMk cId="1633870912" sldId="354"/>
        </pc:sldMkLst>
      </pc:sldChg>
      <pc:sldChg chg="modSp add mod">
        <pc:chgData name="Johannes, Suzie" userId="51bf2605-d7a3-4fb3-afa6-560fadecf74a" providerId="ADAL" clId="{2DD90352-3595-4A9B-B987-D4EBE97CAD46}" dt="2020-10-07T18:08:14.957" v="1695" actId="20577"/>
        <pc:sldMkLst>
          <pc:docMk/>
          <pc:sldMk cId="3969581025" sldId="355"/>
        </pc:sldMkLst>
        <pc:spChg chg="mod">
          <ac:chgData name="Johannes, Suzie" userId="51bf2605-d7a3-4fb3-afa6-560fadecf74a" providerId="ADAL" clId="{2DD90352-3595-4A9B-B987-D4EBE97CAD46}" dt="2020-10-07T18:08:14.957" v="1695" actId="20577"/>
          <ac:spMkLst>
            <pc:docMk/>
            <pc:sldMk cId="3969581025" sldId="355"/>
            <ac:spMk id="198" creationId="{00000000-0000-0000-0000-000000000000}"/>
          </ac:spMkLst>
        </pc:spChg>
      </pc:sldChg>
      <pc:sldChg chg="modSp add mod">
        <pc:chgData name="Johannes, Suzie" userId="51bf2605-d7a3-4fb3-afa6-560fadecf74a" providerId="ADAL" clId="{2DD90352-3595-4A9B-B987-D4EBE97CAD46}" dt="2020-10-07T13:16:13" v="1026" actId="20577"/>
        <pc:sldMkLst>
          <pc:docMk/>
          <pc:sldMk cId="3105767943" sldId="356"/>
        </pc:sldMkLst>
        <pc:spChg chg="mod">
          <ac:chgData name="Johannes, Suzie" userId="51bf2605-d7a3-4fb3-afa6-560fadecf74a" providerId="ADAL" clId="{2DD90352-3595-4A9B-B987-D4EBE97CAD46}" dt="2020-10-07T13:16:13" v="1026" actId="20577"/>
          <ac:spMkLst>
            <pc:docMk/>
            <pc:sldMk cId="3105767943" sldId="356"/>
            <ac:spMk id="7" creationId="{D9E4DDE4-E659-46F7-9778-69838B26318B}"/>
          </ac:spMkLst>
        </pc:spChg>
        <pc:spChg chg="mod">
          <ac:chgData name="Johannes, Suzie" userId="51bf2605-d7a3-4fb3-afa6-560fadecf74a" providerId="ADAL" clId="{2DD90352-3595-4A9B-B987-D4EBE97CAD46}" dt="2020-10-07T13:14:28.057" v="494" actId="20577"/>
          <ac:spMkLst>
            <pc:docMk/>
            <pc:sldMk cId="3105767943" sldId="356"/>
            <ac:spMk id="198" creationId="{00000000-0000-0000-0000-000000000000}"/>
          </ac:spMkLst>
        </pc:spChg>
      </pc:sldChg>
      <pc:sldChg chg="modSp add mod">
        <pc:chgData name="Johannes, Suzie" userId="51bf2605-d7a3-4fb3-afa6-560fadecf74a" providerId="ADAL" clId="{2DD90352-3595-4A9B-B987-D4EBE97CAD46}" dt="2020-10-07T13:19:02.545" v="1641" actId="20577"/>
        <pc:sldMkLst>
          <pc:docMk/>
          <pc:sldMk cId="3704369993" sldId="357"/>
        </pc:sldMkLst>
        <pc:spChg chg="mod">
          <ac:chgData name="Johannes, Suzie" userId="51bf2605-d7a3-4fb3-afa6-560fadecf74a" providerId="ADAL" clId="{2DD90352-3595-4A9B-B987-D4EBE97CAD46}" dt="2020-10-07T13:19:02.545" v="1641" actId="20577"/>
          <ac:spMkLst>
            <pc:docMk/>
            <pc:sldMk cId="3704369993" sldId="357"/>
            <ac:spMk id="7" creationId="{D9E4DDE4-E659-46F7-9778-69838B26318B}"/>
          </ac:spMkLst>
        </pc:spChg>
        <pc:spChg chg="mod">
          <ac:chgData name="Johannes, Suzie" userId="51bf2605-d7a3-4fb3-afa6-560fadecf74a" providerId="ADAL" clId="{2DD90352-3595-4A9B-B987-D4EBE97CAD46}" dt="2020-10-07T13:16:49.340" v="1110" actId="20577"/>
          <ac:spMkLst>
            <pc:docMk/>
            <pc:sldMk cId="3704369993" sldId="357"/>
            <ac:spMk id="198" creationId="{00000000-0000-0000-0000-000000000000}"/>
          </ac:spMkLst>
        </pc:spChg>
      </pc:sldChg>
      <pc:sldChg chg="delSp modSp add mod ord">
        <pc:chgData name="Johannes, Suzie" userId="51bf2605-d7a3-4fb3-afa6-560fadecf74a" providerId="ADAL" clId="{2DD90352-3595-4A9B-B987-D4EBE97CAD46}" dt="2020-10-07T18:07:36.372" v="1682" actId="478"/>
        <pc:sldMkLst>
          <pc:docMk/>
          <pc:sldMk cId="3812595393" sldId="358"/>
        </pc:sldMkLst>
        <pc:spChg chg="mod">
          <ac:chgData name="Johannes, Suzie" userId="51bf2605-d7a3-4fb3-afa6-560fadecf74a" providerId="ADAL" clId="{2DD90352-3595-4A9B-B987-D4EBE97CAD46}" dt="2020-10-07T18:07:32.233" v="1681" actId="6549"/>
          <ac:spMkLst>
            <pc:docMk/>
            <pc:sldMk cId="3812595393" sldId="358"/>
            <ac:spMk id="2" creationId="{00000000-0000-0000-0000-000000000000}"/>
          </ac:spMkLst>
        </pc:spChg>
        <pc:spChg chg="del">
          <ac:chgData name="Johannes, Suzie" userId="51bf2605-d7a3-4fb3-afa6-560fadecf74a" providerId="ADAL" clId="{2DD90352-3595-4A9B-B987-D4EBE97CAD46}" dt="2020-10-07T18:07:36.372" v="1682" actId="478"/>
          <ac:spMkLst>
            <pc:docMk/>
            <pc:sldMk cId="3812595393" sldId="358"/>
            <ac:spMk id="3" creationId="{B6EFBB58-CA3F-4C55-A303-AC18325D4BDE}"/>
          </ac:spMkLst>
        </pc:spChg>
      </pc:sldChg>
      <pc:sldChg chg="modSp add mod">
        <pc:chgData name="Johannes, Suzie" userId="51bf2605-d7a3-4fb3-afa6-560fadecf74a" providerId="ADAL" clId="{2DD90352-3595-4A9B-B987-D4EBE97CAD46}" dt="2020-10-07T18:13:19.125" v="1773" actId="20577"/>
        <pc:sldMkLst>
          <pc:docMk/>
          <pc:sldMk cId="3532873659" sldId="359"/>
        </pc:sldMkLst>
        <pc:spChg chg="mod">
          <ac:chgData name="Johannes, Suzie" userId="51bf2605-d7a3-4fb3-afa6-560fadecf74a" providerId="ADAL" clId="{2DD90352-3595-4A9B-B987-D4EBE97CAD46}" dt="2020-10-07T18:13:19.125" v="1773" actId="20577"/>
          <ac:spMkLst>
            <pc:docMk/>
            <pc:sldMk cId="3532873659" sldId="359"/>
            <ac:spMk id="7" creationId="{D9E4DDE4-E659-46F7-9778-69838B26318B}"/>
          </ac:spMkLst>
        </pc:spChg>
        <pc:spChg chg="mod">
          <ac:chgData name="Johannes, Suzie" userId="51bf2605-d7a3-4fb3-afa6-560fadecf74a" providerId="ADAL" clId="{2DD90352-3595-4A9B-B987-D4EBE97CAD46}" dt="2020-10-07T18:13:08.202" v="1761" actId="20577"/>
          <ac:spMkLst>
            <pc:docMk/>
            <pc:sldMk cId="3532873659" sldId="359"/>
            <ac:spMk id="198" creationId="{00000000-0000-0000-0000-000000000000}"/>
          </ac:spMkLst>
        </pc:spChg>
      </pc:sldChg>
      <pc:sldMasterChg chg="modSldLayout">
        <pc:chgData name="Johannes, Suzie" userId="51bf2605-d7a3-4fb3-afa6-560fadecf74a" providerId="ADAL" clId="{2DD90352-3595-4A9B-B987-D4EBE97CAD46}" dt="2020-10-07T13:10:50.691" v="425" actId="207"/>
        <pc:sldMasterMkLst>
          <pc:docMk/>
          <pc:sldMasterMk cId="0" sldId="2147483664"/>
        </pc:sldMasterMkLst>
        <pc:sldLayoutChg chg="modSp mod">
          <pc:chgData name="Johannes, Suzie" userId="51bf2605-d7a3-4fb3-afa6-560fadecf74a" providerId="ADAL" clId="{2DD90352-3595-4A9B-B987-D4EBE97CAD46}" dt="2020-10-07T13:05:39.423" v="41" actId="6549"/>
          <pc:sldLayoutMkLst>
            <pc:docMk/>
            <pc:sldMasterMk cId="0" sldId="2147483664"/>
            <pc:sldLayoutMk cId="0" sldId="2147483648"/>
          </pc:sldLayoutMkLst>
          <pc:spChg chg="mod">
            <ac:chgData name="Johannes, Suzie" userId="51bf2605-d7a3-4fb3-afa6-560fadecf74a" providerId="ADAL" clId="{2DD90352-3595-4A9B-B987-D4EBE97CAD46}" dt="2020-10-07T13:05:39.423" v="41" actId="6549"/>
            <ac:spMkLst>
              <pc:docMk/>
              <pc:sldMasterMk cId="0" sldId="2147483664"/>
              <pc:sldLayoutMk cId="0" sldId="2147483648"/>
              <ac:spMk id="20" creationId="{00000000-0000-0000-0000-000000000000}"/>
            </ac:spMkLst>
          </pc:spChg>
        </pc:sldLayoutChg>
        <pc:sldLayoutChg chg="addSp delSp mod">
          <pc:chgData name="Johannes, Suzie" userId="51bf2605-d7a3-4fb3-afa6-560fadecf74a" providerId="ADAL" clId="{2DD90352-3595-4A9B-B987-D4EBE97CAD46}" dt="2020-10-07T13:05:48.770" v="43" actId="22"/>
          <pc:sldLayoutMkLst>
            <pc:docMk/>
            <pc:sldMasterMk cId="0" sldId="2147483664"/>
            <pc:sldLayoutMk cId="0" sldId="2147483649"/>
          </pc:sldLayoutMkLst>
          <pc:spChg chg="del">
            <ac:chgData name="Johannes, Suzie" userId="51bf2605-d7a3-4fb3-afa6-560fadecf74a" providerId="ADAL" clId="{2DD90352-3595-4A9B-B987-D4EBE97CAD46}" dt="2020-10-07T13:05:47.891" v="42" actId="478"/>
            <ac:spMkLst>
              <pc:docMk/>
              <pc:sldMasterMk cId="0" sldId="2147483664"/>
              <pc:sldLayoutMk cId="0" sldId="2147483649"/>
              <ac:spMk id="2" creationId="{B8A06121-1AA1-47C4-8003-F58A85695CE9}"/>
            </ac:spMkLst>
          </pc:spChg>
          <pc:spChg chg="add">
            <ac:chgData name="Johannes, Suzie" userId="51bf2605-d7a3-4fb3-afa6-560fadecf74a" providerId="ADAL" clId="{2DD90352-3595-4A9B-B987-D4EBE97CAD46}" dt="2020-10-07T13:05:48.770" v="43" actId="22"/>
            <ac:spMkLst>
              <pc:docMk/>
              <pc:sldMasterMk cId="0" sldId="2147483664"/>
              <pc:sldLayoutMk cId="0" sldId="2147483649"/>
              <ac:spMk id="3" creationId="{76CB4BBD-D215-402A-8E85-99ABA98183AC}"/>
            </ac:spMkLst>
          </pc:spChg>
        </pc:sldLayoutChg>
        <pc:sldLayoutChg chg="modSp mod">
          <pc:chgData name="Johannes, Suzie" userId="51bf2605-d7a3-4fb3-afa6-560fadecf74a" providerId="ADAL" clId="{2DD90352-3595-4A9B-B987-D4EBE97CAD46}" dt="2020-10-07T13:10:50.691" v="425" actId="207"/>
          <pc:sldLayoutMkLst>
            <pc:docMk/>
            <pc:sldMasterMk cId="0" sldId="2147483664"/>
            <pc:sldLayoutMk cId="2731317736" sldId="2147483687"/>
          </pc:sldLayoutMkLst>
          <pc:spChg chg="mod">
            <ac:chgData name="Johannes, Suzie" userId="51bf2605-d7a3-4fb3-afa6-560fadecf74a" providerId="ADAL" clId="{2DD90352-3595-4A9B-B987-D4EBE97CAD46}" dt="2020-10-07T13:10:50.691" v="425" actId="207"/>
            <ac:spMkLst>
              <pc:docMk/>
              <pc:sldMasterMk cId="0" sldId="2147483664"/>
              <pc:sldLayoutMk cId="2731317736" sldId="2147483687"/>
              <ac:spMk id="165" creationId="{00000000-0000-0000-0000-000000000000}"/>
            </ac:spMkLst>
          </pc:spChg>
        </pc:sldLayoutChg>
      </pc:sldMasterChg>
      <pc:sldMasterChg chg="del delSldLayout">
        <pc:chgData name="Johannes, Suzie" userId="51bf2605-d7a3-4fb3-afa6-560fadecf74a" providerId="ADAL" clId="{2DD90352-3595-4A9B-B987-D4EBE97CAD46}" dt="2020-10-07T18:12:13.069" v="1706" actId="47"/>
        <pc:sldMasterMkLst>
          <pc:docMk/>
          <pc:sldMasterMk cId="2010283017" sldId="2147483689"/>
        </pc:sldMasterMkLst>
        <pc:sldLayoutChg chg="del">
          <pc:chgData name="Johannes, Suzie" userId="51bf2605-d7a3-4fb3-afa6-560fadecf74a" providerId="ADAL" clId="{2DD90352-3595-4A9B-B987-D4EBE97CAD46}" dt="2020-10-07T18:12:13.069" v="1706" actId="47"/>
          <pc:sldLayoutMkLst>
            <pc:docMk/>
            <pc:sldMasterMk cId="2010283017" sldId="2147483689"/>
            <pc:sldLayoutMk cId="2845384404" sldId="2147483690"/>
          </pc:sldLayoutMkLst>
        </pc:sldLayoutChg>
      </pc:sldMasterChg>
    </pc:docChg>
  </pc:docChgLst>
  <pc:docChgLst>
    <pc:chgData name="Johannes, Suzie" userId="51bf2605-d7a3-4fb3-afa6-560fadecf74a" providerId="ADAL" clId="{2AAC41C3-FFC8-44D3-917F-4C99A73C727A}"/>
    <pc:docChg chg="undo redo custSel addSld delSld modSld sldOrd modMainMaster">
      <pc:chgData name="Johannes, Suzie" userId="51bf2605-d7a3-4fb3-afa6-560fadecf74a" providerId="ADAL" clId="{2AAC41C3-FFC8-44D3-917F-4C99A73C727A}" dt="2021-04-01T21:16:02.681" v="689" actId="20577"/>
      <pc:docMkLst>
        <pc:docMk/>
      </pc:docMkLst>
      <pc:sldChg chg="modSp mod">
        <pc:chgData name="Johannes, Suzie" userId="51bf2605-d7a3-4fb3-afa6-560fadecf74a" providerId="ADAL" clId="{2AAC41C3-FFC8-44D3-917F-4C99A73C727A}" dt="2021-04-01T21:03:08.365" v="527" actId="20577"/>
        <pc:sldMkLst>
          <pc:docMk/>
          <pc:sldMk cId="0" sldId="257"/>
        </pc:sldMkLst>
        <pc:spChg chg="mod">
          <ac:chgData name="Johannes, Suzie" userId="51bf2605-d7a3-4fb3-afa6-560fadecf74a" providerId="ADAL" clId="{2AAC41C3-FFC8-44D3-917F-4C99A73C727A}" dt="2021-04-01T21:03:08.365" v="527" actId="20577"/>
          <ac:spMkLst>
            <pc:docMk/>
            <pc:sldMk cId="0" sldId="257"/>
            <ac:spMk id="183" creationId="{00000000-0000-0000-0000-000000000000}"/>
          </ac:spMkLst>
        </pc:spChg>
      </pc:sldChg>
      <pc:sldChg chg="modSp mod">
        <pc:chgData name="Johannes, Suzie" userId="51bf2605-d7a3-4fb3-afa6-560fadecf74a" providerId="ADAL" clId="{2AAC41C3-FFC8-44D3-917F-4C99A73C727A}" dt="2021-04-01T21:15:56.418" v="688" actId="403"/>
        <pc:sldMkLst>
          <pc:docMk/>
          <pc:sldMk cId="1463753399" sldId="307"/>
        </pc:sldMkLst>
        <pc:spChg chg="mod">
          <ac:chgData name="Johannes, Suzie" userId="51bf2605-d7a3-4fb3-afa6-560fadecf74a" providerId="ADAL" clId="{2AAC41C3-FFC8-44D3-917F-4C99A73C727A}" dt="2021-04-01T21:15:56.418" v="688" actId="403"/>
          <ac:spMkLst>
            <pc:docMk/>
            <pc:sldMk cId="1463753399" sldId="307"/>
            <ac:spMk id="7" creationId="{D9E4DDE4-E659-46F7-9778-69838B26318B}"/>
          </ac:spMkLst>
        </pc:spChg>
      </pc:sldChg>
      <pc:sldChg chg="del">
        <pc:chgData name="Johannes, Suzie" userId="51bf2605-d7a3-4fb3-afa6-560fadecf74a" providerId="ADAL" clId="{2AAC41C3-FFC8-44D3-917F-4C99A73C727A}" dt="2021-03-31T18:02:16.660" v="156" actId="47"/>
        <pc:sldMkLst>
          <pc:docMk/>
          <pc:sldMk cId="3969581025" sldId="355"/>
        </pc:sldMkLst>
      </pc:sldChg>
      <pc:sldChg chg="del">
        <pc:chgData name="Johannes, Suzie" userId="51bf2605-d7a3-4fb3-afa6-560fadecf74a" providerId="ADAL" clId="{2AAC41C3-FFC8-44D3-917F-4C99A73C727A}" dt="2021-03-31T18:02:18.778" v="158" actId="47"/>
        <pc:sldMkLst>
          <pc:docMk/>
          <pc:sldMk cId="2423016092" sldId="357"/>
        </pc:sldMkLst>
      </pc:sldChg>
      <pc:sldChg chg="modSp mod">
        <pc:chgData name="Johannes, Suzie" userId="51bf2605-d7a3-4fb3-afa6-560fadecf74a" providerId="ADAL" clId="{2AAC41C3-FFC8-44D3-917F-4C99A73C727A}" dt="2021-04-01T21:00:28.665" v="526" actId="403"/>
        <pc:sldMkLst>
          <pc:docMk/>
          <pc:sldMk cId="4020341941" sldId="358"/>
        </pc:sldMkLst>
        <pc:spChg chg="mod">
          <ac:chgData name="Johannes, Suzie" userId="51bf2605-d7a3-4fb3-afa6-560fadecf74a" providerId="ADAL" clId="{2AAC41C3-FFC8-44D3-917F-4C99A73C727A}" dt="2021-04-01T21:00:28.665" v="526" actId="403"/>
          <ac:spMkLst>
            <pc:docMk/>
            <pc:sldMk cId="4020341941" sldId="358"/>
            <ac:spMk id="3" creationId="{7D76802F-B0FA-45CA-A24D-27CAF1A84509}"/>
          </ac:spMkLst>
        </pc:spChg>
        <pc:spChg chg="mod">
          <ac:chgData name="Johannes, Suzie" userId="51bf2605-d7a3-4fb3-afa6-560fadecf74a" providerId="ADAL" clId="{2AAC41C3-FFC8-44D3-917F-4C99A73C727A}" dt="2021-04-01T20:59:59.768" v="517" actId="20577"/>
          <ac:spMkLst>
            <pc:docMk/>
            <pc:sldMk cId="4020341941" sldId="358"/>
            <ac:spMk id="198" creationId="{00000000-0000-0000-0000-000000000000}"/>
          </ac:spMkLst>
        </pc:spChg>
      </pc:sldChg>
      <pc:sldChg chg="del">
        <pc:chgData name="Johannes, Suzie" userId="51bf2605-d7a3-4fb3-afa6-560fadecf74a" providerId="ADAL" clId="{2AAC41C3-FFC8-44D3-917F-4C99A73C727A}" dt="2021-03-31T18:02:21.084" v="159" actId="47"/>
        <pc:sldMkLst>
          <pc:docMk/>
          <pc:sldMk cId="142621467" sldId="359"/>
        </pc:sldMkLst>
      </pc:sldChg>
      <pc:sldChg chg="del">
        <pc:chgData name="Johannes, Suzie" userId="51bf2605-d7a3-4fb3-afa6-560fadecf74a" providerId="ADAL" clId="{2AAC41C3-FFC8-44D3-917F-4C99A73C727A}" dt="2021-03-31T18:02:17.492" v="157" actId="47"/>
        <pc:sldMkLst>
          <pc:docMk/>
          <pc:sldMk cId="4216253799" sldId="360"/>
        </pc:sldMkLst>
      </pc:sldChg>
      <pc:sldChg chg="modSp mod ord">
        <pc:chgData name="Johannes, Suzie" userId="51bf2605-d7a3-4fb3-afa6-560fadecf74a" providerId="ADAL" clId="{2AAC41C3-FFC8-44D3-917F-4C99A73C727A}" dt="2021-04-01T21:16:02.681" v="689" actId="20577"/>
        <pc:sldMkLst>
          <pc:docMk/>
          <pc:sldMk cId="1802858410" sldId="361"/>
        </pc:sldMkLst>
        <pc:spChg chg="mod">
          <ac:chgData name="Johannes, Suzie" userId="51bf2605-d7a3-4fb3-afa6-560fadecf74a" providerId="ADAL" clId="{2AAC41C3-FFC8-44D3-917F-4C99A73C727A}" dt="2021-04-01T21:16:02.681" v="689" actId="20577"/>
          <ac:spMkLst>
            <pc:docMk/>
            <pc:sldMk cId="1802858410" sldId="361"/>
            <ac:spMk id="3" creationId="{5AB1670A-077A-43BD-96B5-2FE849ABC5A5}"/>
          </ac:spMkLst>
        </pc:spChg>
      </pc:sldChg>
      <pc:sldChg chg="add del">
        <pc:chgData name="Johannes, Suzie" userId="51bf2605-d7a3-4fb3-afa6-560fadecf74a" providerId="ADAL" clId="{2AAC41C3-FFC8-44D3-917F-4C99A73C727A}" dt="2021-03-31T18:03:43.730" v="289" actId="47"/>
        <pc:sldMkLst>
          <pc:docMk/>
          <pc:sldMk cId="836354681" sldId="362"/>
        </pc:sldMkLst>
      </pc:sldChg>
      <pc:sldChg chg="modSp add mod">
        <pc:chgData name="Johannes, Suzie" userId="51bf2605-d7a3-4fb3-afa6-560fadecf74a" providerId="ADAL" clId="{2AAC41C3-FFC8-44D3-917F-4C99A73C727A}" dt="2021-04-01T21:07:20.431" v="540" actId="20577"/>
        <pc:sldMkLst>
          <pc:docMk/>
          <pc:sldMk cId="2603235680" sldId="363"/>
        </pc:sldMkLst>
        <pc:spChg chg="mod">
          <ac:chgData name="Johannes, Suzie" userId="51bf2605-d7a3-4fb3-afa6-560fadecf74a" providerId="ADAL" clId="{2AAC41C3-FFC8-44D3-917F-4C99A73C727A}" dt="2021-04-01T21:07:20.431" v="540" actId="20577"/>
          <ac:spMkLst>
            <pc:docMk/>
            <pc:sldMk cId="2603235680" sldId="363"/>
            <ac:spMk id="3" creationId="{7D76802F-B0FA-45CA-A24D-27CAF1A84509}"/>
          </ac:spMkLst>
        </pc:spChg>
        <pc:spChg chg="mod">
          <ac:chgData name="Johannes, Suzie" userId="51bf2605-d7a3-4fb3-afa6-560fadecf74a" providerId="ADAL" clId="{2AAC41C3-FFC8-44D3-917F-4C99A73C727A}" dt="2021-04-01T21:00:03.861" v="518" actId="20577"/>
          <ac:spMkLst>
            <pc:docMk/>
            <pc:sldMk cId="2603235680" sldId="363"/>
            <ac:spMk id="198" creationId="{00000000-0000-0000-0000-000000000000}"/>
          </ac:spMkLst>
        </pc:spChg>
      </pc:sldChg>
      <pc:sldChg chg="modSp add mod">
        <pc:chgData name="Johannes, Suzie" userId="51bf2605-d7a3-4fb3-afa6-560fadecf74a" providerId="ADAL" clId="{2AAC41C3-FFC8-44D3-917F-4C99A73C727A}" dt="2021-04-01T21:11:40.760" v="569" actId="20577"/>
        <pc:sldMkLst>
          <pc:docMk/>
          <pc:sldMk cId="81839448" sldId="364"/>
        </pc:sldMkLst>
        <pc:spChg chg="mod">
          <ac:chgData name="Johannes, Suzie" userId="51bf2605-d7a3-4fb3-afa6-560fadecf74a" providerId="ADAL" clId="{2AAC41C3-FFC8-44D3-917F-4C99A73C727A}" dt="2021-04-01T21:11:40.760" v="569" actId="20577"/>
          <ac:spMkLst>
            <pc:docMk/>
            <pc:sldMk cId="81839448" sldId="364"/>
            <ac:spMk id="3" creationId="{7D76802F-B0FA-45CA-A24D-27CAF1A84509}"/>
          </ac:spMkLst>
        </pc:spChg>
        <pc:spChg chg="mod">
          <ac:chgData name="Johannes, Suzie" userId="51bf2605-d7a3-4fb3-afa6-560fadecf74a" providerId="ADAL" clId="{2AAC41C3-FFC8-44D3-917F-4C99A73C727A}" dt="2021-03-31T18:03:19.544" v="247" actId="20577"/>
          <ac:spMkLst>
            <pc:docMk/>
            <pc:sldMk cId="81839448" sldId="364"/>
            <ac:spMk id="198" creationId="{00000000-0000-0000-0000-000000000000}"/>
          </ac:spMkLst>
        </pc:spChg>
      </pc:sldChg>
      <pc:sldChg chg="modSp add mod">
        <pc:chgData name="Johannes, Suzie" userId="51bf2605-d7a3-4fb3-afa6-560fadecf74a" providerId="ADAL" clId="{2AAC41C3-FFC8-44D3-917F-4C99A73C727A}" dt="2021-04-01T21:14:17.464" v="661" actId="20577"/>
        <pc:sldMkLst>
          <pc:docMk/>
          <pc:sldMk cId="1905316329" sldId="365"/>
        </pc:sldMkLst>
        <pc:spChg chg="mod">
          <ac:chgData name="Johannes, Suzie" userId="51bf2605-d7a3-4fb3-afa6-560fadecf74a" providerId="ADAL" clId="{2AAC41C3-FFC8-44D3-917F-4C99A73C727A}" dt="2021-04-01T21:14:17.464" v="661" actId="20577"/>
          <ac:spMkLst>
            <pc:docMk/>
            <pc:sldMk cId="1905316329" sldId="365"/>
            <ac:spMk id="3" creationId="{7D76802F-B0FA-45CA-A24D-27CAF1A84509}"/>
          </ac:spMkLst>
        </pc:spChg>
        <pc:spChg chg="mod">
          <ac:chgData name="Johannes, Suzie" userId="51bf2605-d7a3-4fb3-afa6-560fadecf74a" providerId="ADAL" clId="{2AAC41C3-FFC8-44D3-917F-4C99A73C727A}" dt="2021-03-31T18:04:00.168" v="320" actId="313"/>
          <ac:spMkLst>
            <pc:docMk/>
            <pc:sldMk cId="1905316329" sldId="365"/>
            <ac:spMk id="198" creationId="{00000000-0000-0000-0000-000000000000}"/>
          </ac:spMkLst>
        </pc:spChg>
      </pc:sldChg>
      <pc:sldMasterChg chg="modSldLayout">
        <pc:chgData name="Johannes, Suzie" userId="51bf2605-d7a3-4fb3-afa6-560fadecf74a" providerId="ADAL" clId="{2AAC41C3-FFC8-44D3-917F-4C99A73C727A}" dt="2021-03-31T17:56:32.939" v="8"/>
        <pc:sldMasterMkLst>
          <pc:docMk/>
          <pc:sldMasterMk cId="0" sldId="2147483664"/>
        </pc:sldMasterMkLst>
        <pc:sldLayoutChg chg="modSp mod">
          <pc:chgData name="Johannes, Suzie" userId="51bf2605-d7a3-4fb3-afa6-560fadecf74a" providerId="ADAL" clId="{2AAC41C3-FFC8-44D3-917F-4C99A73C727A}" dt="2021-03-31T17:56:21.775" v="6" actId="20577"/>
          <pc:sldLayoutMkLst>
            <pc:docMk/>
            <pc:sldMasterMk cId="0" sldId="2147483664"/>
            <pc:sldLayoutMk cId="0" sldId="2147483648"/>
          </pc:sldLayoutMkLst>
          <pc:spChg chg="mod">
            <ac:chgData name="Johannes, Suzie" userId="51bf2605-d7a3-4fb3-afa6-560fadecf74a" providerId="ADAL" clId="{2AAC41C3-FFC8-44D3-917F-4C99A73C727A}" dt="2021-03-31T17:56:21.775" v="6" actId="20577"/>
            <ac:spMkLst>
              <pc:docMk/>
              <pc:sldMasterMk cId="0" sldId="2147483664"/>
              <pc:sldLayoutMk cId="0" sldId="2147483648"/>
              <ac:spMk id="20" creationId="{00000000-0000-0000-0000-000000000000}"/>
            </ac:spMkLst>
          </pc:spChg>
        </pc:sldLayoutChg>
        <pc:sldLayoutChg chg="addSp delSp modSp mod">
          <pc:chgData name="Johannes, Suzie" userId="51bf2605-d7a3-4fb3-afa6-560fadecf74a" providerId="ADAL" clId="{2AAC41C3-FFC8-44D3-917F-4C99A73C727A}" dt="2021-03-31T17:56:32.939" v="8"/>
          <pc:sldLayoutMkLst>
            <pc:docMk/>
            <pc:sldMasterMk cId="0" sldId="2147483664"/>
            <pc:sldLayoutMk cId="0" sldId="2147483649"/>
          </pc:sldLayoutMkLst>
          <pc:spChg chg="del">
            <ac:chgData name="Johannes, Suzie" userId="51bf2605-d7a3-4fb3-afa6-560fadecf74a" providerId="ADAL" clId="{2AAC41C3-FFC8-44D3-917F-4C99A73C727A}" dt="2021-03-31T17:56:31.902" v="7" actId="478"/>
            <ac:spMkLst>
              <pc:docMk/>
              <pc:sldMasterMk cId="0" sldId="2147483664"/>
              <pc:sldLayoutMk cId="0" sldId="2147483649"/>
              <ac:spMk id="12" creationId="{EBADF00C-EAA5-4E18-8F38-DCA814967B5A}"/>
            </ac:spMkLst>
          </pc:spChg>
          <pc:spChg chg="add mod">
            <ac:chgData name="Johannes, Suzie" userId="51bf2605-d7a3-4fb3-afa6-560fadecf74a" providerId="ADAL" clId="{2AAC41C3-FFC8-44D3-917F-4C99A73C727A}" dt="2021-03-31T17:56:32.939" v="8"/>
            <ac:spMkLst>
              <pc:docMk/>
              <pc:sldMasterMk cId="0" sldId="2147483664"/>
              <pc:sldLayoutMk cId="0" sldId="2147483649"/>
              <ac:spMk id="13" creationId="{C9B81892-A936-421B-B455-3EEDABEE1F50}"/>
            </ac:spMkLst>
          </pc:spChg>
        </pc:sldLayoutChg>
      </pc:sldMasterChg>
    </pc:docChg>
  </pc:docChgLst>
  <pc:docChgLst>
    <pc:chgData name="Roderick, Thomas" userId="S::roderick@home.ku.edu::89b3133a-e4c2-4949-b0c9-5010e36f8a92" providerId="AD" clId="Web-{1BD31BF0-AB27-5AAF-6AC1-4B34E15D3AA7}"/>
    <pc:docChg chg="modSld">
      <pc:chgData name="Roderick, Thomas" userId="S::roderick@home.ku.edu::89b3133a-e4c2-4949-b0c9-5010e36f8a92" providerId="AD" clId="Web-{1BD31BF0-AB27-5AAF-6AC1-4B34E15D3AA7}" dt="2020-09-22T19:54:34.552" v="681" actId="20577"/>
      <pc:docMkLst>
        <pc:docMk/>
      </pc:docMkLst>
      <pc:sldChg chg="modSp">
        <pc:chgData name="Roderick, Thomas" userId="S::roderick@home.ku.edu::89b3133a-e4c2-4949-b0c9-5010e36f8a92" providerId="AD" clId="Web-{1BD31BF0-AB27-5AAF-6AC1-4B34E15D3AA7}" dt="2020-09-22T19:49:57.023" v="479" actId="20577"/>
        <pc:sldMkLst>
          <pc:docMk/>
          <pc:sldMk cId="3242598414" sldId="326"/>
        </pc:sldMkLst>
        <pc:spChg chg="mod">
          <ac:chgData name="Roderick, Thomas" userId="S::roderick@home.ku.edu::89b3133a-e4c2-4949-b0c9-5010e36f8a92" providerId="AD" clId="Web-{1BD31BF0-AB27-5AAF-6AC1-4B34E15D3AA7}" dt="2020-09-22T19:49:57.023" v="479" actId="20577"/>
          <ac:spMkLst>
            <pc:docMk/>
            <pc:sldMk cId="3242598414" sldId="326"/>
            <ac:spMk id="7" creationId="{D9E4DDE4-E659-46F7-9778-69838B26318B}"/>
          </ac:spMkLst>
        </pc:spChg>
      </pc:sldChg>
      <pc:sldChg chg="modSp">
        <pc:chgData name="Roderick, Thomas" userId="S::roderick@home.ku.edu::89b3133a-e4c2-4949-b0c9-5010e36f8a92" providerId="AD" clId="Web-{1BD31BF0-AB27-5AAF-6AC1-4B34E15D3AA7}" dt="2020-09-22T19:54:34.552" v="681" actId="20577"/>
        <pc:sldMkLst>
          <pc:docMk/>
          <pc:sldMk cId="876661161" sldId="328"/>
        </pc:sldMkLst>
        <pc:spChg chg="mod">
          <ac:chgData name="Roderick, Thomas" userId="S::roderick@home.ku.edu::89b3133a-e4c2-4949-b0c9-5010e36f8a92" providerId="AD" clId="Web-{1BD31BF0-AB27-5AAF-6AC1-4B34E15D3AA7}" dt="2020-09-22T19:54:34.552" v="681" actId="20577"/>
          <ac:spMkLst>
            <pc:docMk/>
            <pc:sldMk cId="876661161" sldId="328"/>
            <ac:spMk id="7" creationId="{D9E4DDE4-E659-46F7-9778-69838B26318B}"/>
          </ac:spMkLst>
        </pc:spChg>
      </pc:sldChg>
    </pc:docChg>
  </pc:docChgLst>
  <pc:docChgLst>
    <pc:chgData name="Coffman, Jake Marvin" userId="S::jcoffman@home.ku.edu::e6e4aa30-97cc-42d8-980c-d8dca5d81416" providerId="AD" clId="Web-{9ABA32B2-25EE-4540-9590-A3CCC4F7D2D3}"/>
    <pc:docChg chg="modSld">
      <pc:chgData name="Coffman, Jake Marvin" userId="S::jcoffman@home.ku.edu::e6e4aa30-97cc-42d8-980c-d8dca5d81416" providerId="AD" clId="Web-{9ABA32B2-25EE-4540-9590-A3CCC4F7D2D3}" dt="2020-09-24T15:28:39.890" v="209" actId="20577"/>
      <pc:docMkLst>
        <pc:docMk/>
      </pc:docMkLst>
      <pc:sldChg chg="modSp">
        <pc:chgData name="Coffman, Jake Marvin" userId="S::jcoffman@home.ku.edu::e6e4aa30-97cc-42d8-980c-d8dca5d81416" providerId="AD" clId="Web-{9ABA32B2-25EE-4540-9590-A3CCC4F7D2D3}" dt="2020-09-24T15:28:39.890" v="209" actId="20577"/>
        <pc:sldMkLst>
          <pc:docMk/>
          <pc:sldMk cId="3261223048" sldId="323"/>
        </pc:sldMkLst>
        <pc:spChg chg="mod">
          <ac:chgData name="Coffman, Jake Marvin" userId="S::jcoffman@home.ku.edu::e6e4aa30-97cc-42d8-980c-d8dca5d81416" providerId="AD" clId="Web-{9ABA32B2-25EE-4540-9590-A3CCC4F7D2D3}" dt="2020-09-24T15:28:39.890" v="209" actId="20577"/>
          <ac:spMkLst>
            <pc:docMk/>
            <pc:sldMk cId="3261223048" sldId="323"/>
            <ac:spMk id="7" creationId="{D9E4DDE4-E659-46F7-9778-69838B26318B}"/>
          </ac:spMkLst>
        </pc:spChg>
      </pc:sldChg>
    </pc:docChg>
  </pc:docChgLst>
  <pc:docChgLst>
    <pc:chgData name="Johannes, Suzie" userId="S::sjohannes@home.ku.edu::51bf2605-d7a3-4fb3-afa6-560fadecf74a" providerId="AD" clId="Web-{7A1A527E-3D6B-4580-8404-DEC40DE29785}"/>
    <pc:docChg chg="modSld">
      <pc:chgData name="Johannes, Suzie" userId="S::sjohannes@home.ku.edu::51bf2605-d7a3-4fb3-afa6-560fadecf74a" providerId="AD" clId="Web-{7A1A527E-3D6B-4580-8404-DEC40DE29785}" dt="2021-04-08T18:27:46.764" v="56" actId="20577"/>
      <pc:docMkLst>
        <pc:docMk/>
      </pc:docMkLst>
      <pc:sldChg chg="modSp">
        <pc:chgData name="Johannes, Suzie" userId="S::sjohannes@home.ku.edu::51bf2605-d7a3-4fb3-afa6-560fadecf74a" providerId="AD" clId="Web-{7A1A527E-3D6B-4580-8404-DEC40DE29785}" dt="2021-04-08T18:27:46.764" v="56" actId="20577"/>
        <pc:sldMkLst>
          <pc:docMk/>
          <pc:sldMk cId="1463753399" sldId="307"/>
        </pc:sldMkLst>
        <pc:spChg chg="mod">
          <ac:chgData name="Johannes, Suzie" userId="S::sjohannes@home.ku.edu::51bf2605-d7a3-4fb3-afa6-560fadecf74a" providerId="AD" clId="Web-{7A1A527E-3D6B-4580-8404-DEC40DE29785}" dt="2021-04-08T18:27:46.764" v="56" actId="20577"/>
          <ac:spMkLst>
            <pc:docMk/>
            <pc:sldMk cId="1463753399" sldId="307"/>
            <ac:spMk id="7" creationId="{D9E4DDE4-E659-46F7-9778-69838B26318B}"/>
          </ac:spMkLst>
        </pc:spChg>
      </pc:sldChg>
      <pc:sldChg chg="modSp">
        <pc:chgData name="Johannes, Suzie" userId="S::sjohannes@home.ku.edu::51bf2605-d7a3-4fb3-afa6-560fadecf74a" providerId="AD" clId="Web-{7A1A527E-3D6B-4580-8404-DEC40DE29785}" dt="2021-04-08T18:25:50.156" v="49" actId="14100"/>
        <pc:sldMkLst>
          <pc:docMk/>
          <pc:sldMk cId="4020341941" sldId="358"/>
        </pc:sldMkLst>
        <pc:spChg chg="mod">
          <ac:chgData name="Johannes, Suzie" userId="S::sjohannes@home.ku.edu::51bf2605-d7a3-4fb3-afa6-560fadecf74a" providerId="AD" clId="Web-{7A1A527E-3D6B-4580-8404-DEC40DE29785}" dt="2021-04-08T18:25:50.156" v="49" actId="14100"/>
          <ac:spMkLst>
            <pc:docMk/>
            <pc:sldMk cId="4020341941" sldId="358"/>
            <ac:spMk id="3" creationId="{7D76802F-B0FA-45CA-A24D-27CAF1A84509}"/>
          </ac:spMkLst>
        </pc:spChg>
      </pc:sldChg>
      <pc:sldChg chg="mod modShow">
        <pc:chgData name="Johannes, Suzie" userId="S::sjohannes@home.ku.edu::51bf2605-d7a3-4fb3-afa6-560fadecf74a" providerId="AD" clId="Web-{7A1A527E-3D6B-4580-8404-DEC40DE29785}" dt="2021-04-08T18:26:32.374" v="50"/>
        <pc:sldMkLst>
          <pc:docMk/>
          <pc:sldMk cId="1696912403" sldId="792"/>
        </pc:sldMkLst>
      </pc:sldChg>
      <pc:sldChg chg="mod modShow">
        <pc:chgData name="Johannes, Suzie" userId="S::sjohannes@home.ku.edu::51bf2605-d7a3-4fb3-afa6-560fadecf74a" providerId="AD" clId="Web-{7A1A527E-3D6B-4580-8404-DEC40DE29785}" dt="2021-04-08T18:26:34.562" v="51"/>
        <pc:sldMkLst>
          <pc:docMk/>
          <pc:sldMk cId="2530014875" sldId="793"/>
        </pc:sldMkLst>
      </pc:sldChg>
    </pc:docChg>
  </pc:docChgLst>
  <pc:docChgLst>
    <pc:chgData name="Johannes, Suzie" userId="S::sjohannes@home.ku.edu::51bf2605-d7a3-4fb3-afa6-560fadecf74a" providerId="AD" clId="Web-{871EEF02-1AC0-0307-2CE5-45DCC8E5C786}"/>
    <pc:docChg chg="modSld">
      <pc:chgData name="Johannes, Suzie" userId="S::sjohannes@home.ku.edu::51bf2605-d7a3-4fb3-afa6-560fadecf74a" providerId="AD" clId="Web-{871EEF02-1AC0-0307-2CE5-45DCC8E5C786}" dt="2021-04-09T19:20:46.814" v="14" actId="20577"/>
      <pc:docMkLst>
        <pc:docMk/>
      </pc:docMkLst>
      <pc:sldChg chg="modSp">
        <pc:chgData name="Johannes, Suzie" userId="S::sjohannes@home.ku.edu::51bf2605-d7a3-4fb3-afa6-560fadecf74a" providerId="AD" clId="Web-{871EEF02-1AC0-0307-2CE5-45DCC8E5C786}" dt="2021-04-09T19:20:46.814" v="14" actId="20577"/>
        <pc:sldMkLst>
          <pc:docMk/>
          <pc:sldMk cId="81839448" sldId="364"/>
        </pc:sldMkLst>
        <pc:spChg chg="mod">
          <ac:chgData name="Johannes, Suzie" userId="S::sjohannes@home.ku.edu::51bf2605-d7a3-4fb3-afa6-560fadecf74a" providerId="AD" clId="Web-{871EEF02-1AC0-0307-2CE5-45DCC8E5C786}" dt="2021-04-09T19:20:46.814" v="14" actId="20577"/>
          <ac:spMkLst>
            <pc:docMk/>
            <pc:sldMk cId="81839448" sldId="364"/>
            <ac:spMk id="3" creationId="{7D76802F-B0FA-45CA-A24D-27CAF1A84509}"/>
          </ac:spMkLst>
        </pc:spChg>
      </pc:sldChg>
    </pc:docChg>
  </pc:docChgLst>
  <pc:docChgLst>
    <pc:chgData name="Fugett, Julie C" userId="6c8755cc-ca27-4fdc-88e7-4ce4f5f44a50" providerId="ADAL" clId="{0C42F2A7-9BD5-450B-A255-22442C591E38}"/>
    <pc:docChg chg="custSel modSld">
      <pc:chgData name="Fugett, Julie C" userId="6c8755cc-ca27-4fdc-88e7-4ce4f5f44a50" providerId="ADAL" clId="{0C42F2A7-9BD5-450B-A255-22442C591E38}" dt="2020-09-24T16:53:50.669" v="1434" actId="20577"/>
      <pc:docMkLst>
        <pc:docMk/>
      </pc:docMkLst>
      <pc:sldChg chg="modSp mod">
        <pc:chgData name="Fugett, Julie C" userId="6c8755cc-ca27-4fdc-88e7-4ce4f5f44a50" providerId="ADAL" clId="{0C42F2A7-9BD5-450B-A255-22442C591E38}" dt="2020-09-24T16:48:14.759" v="504" actId="20577"/>
        <pc:sldMkLst>
          <pc:docMk/>
          <pc:sldMk cId="2690622138" sldId="334"/>
        </pc:sldMkLst>
        <pc:spChg chg="mod">
          <ac:chgData name="Fugett, Julie C" userId="6c8755cc-ca27-4fdc-88e7-4ce4f5f44a50" providerId="ADAL" clId="{0C42F2A7-9BD5-450B-A255-22442C591E38}" dt="2020-09-24T16:48:14.759" v="504" actId="20577"/>
          <ac:spMkLst>
            <pc:docMk/>
            <pc:sldMk cId="2690622138" sldId="334"/>
            <ac:spMk id="7" creationId="{D9E4DDE4-E659-46F7-9778-69838B26318B}"/>
          </ac:spMkLst>
        </pc:spChg>
      </pc:sldChg>
      <pc:sldChg chg="modSp mod">
        <pc:chgData name="Fugett, Julie C" userId="6c8755cc-ca27-4fdc-88e7-4ce4f5f44a50" providerId="ADAL" clId="{0C42F2A7-9BD5-450B-A255-22442C591E38}" dt="2020-09-24T16:53:50.669" v="1434" actId="20577"/>
        <pc:sldMkLst>
          <pc:docMk/>
          <pc:sldMk cId="1751232444" sldId="335"/>
        </pc:sldMkLst>
        <pc:spChg chg="mod">
          <ac:chgData name="Fugett, Julie C" userId="6c8755cc-ca27-4fdc-88e7-4ce4f5f44a50" providerId="ADAL" clId="{0C42F2A7-9BD5-450B-A255-22442C591E38}" dt="2020-09-24T16:53:50.669" v="1434" actId="20577"/>
          <ac:spMkLst>
            <pc:docMk/>
            <pc:sldMk cId="1751232444" sldId="335"/>
            <ac:spMk id="7" creationId="{D9E4DDE4-E659-46F7-9778-69838B26318B}"/>
          </ac:spMkLst>
        </pc:spChg>
      </pc:sldChg>
    </pc:docChg>
  </pc:docChgLst>
  <pc:docChgLst>
    <pc:chgData name="Caffey, Rob" userId="6307a57a-c5c8-419b-b12f-321c8388c883" providerId="ADAL" clId="{16431385-1901-E947-9579-BEE11244224D}"/>
    <pc:docChg chg="modSld">
      <pc:chgData name="Caffey, Rob" userId="6307a57a-c5c8-419b-b12f-321c8388c883" providerId="ADAL" clId="{16431385-1901-E947-9579-BEE11244224D}" dt="2020-09-24T13:21:33.884" v="242" actId="20577"/>
      <pc:docMkLst>
        <pc:docMk/>
      </pc:docMkLst>
      <pc:sldChg chg="addSp modSp mod">
        <pc:chgData name="Caffey, Rob" userId="6307a57a-c5c8-419b-b12f-321c8388c883" providerId="ADAL" clId="{16431385-1901-E947-9579-BEE11244224D}" dt="2020-09-24T13:20:47.489" v="162" actId="20577"/>
        <pc:sldMkLst>
          <pc:docMk/>
          <pc:sldMk cId="876661161" sldId="328"/>
        </pc:sldMkLst>
        <pc:spChg chg="mod">
          <ac:chgData name="Caffey, Rob" userId="6307a57a-c5c8-419b-b12f-321c8388c883" providerId="ADAL" clId="{16431385-1901-E947-9579-BEE11244224D}" dt="2020-09-24T13:20:47.489" v="162" actId="20577"/>
          <ac:spMkLst>
            <pc:docMk/>
            <pc:sldMk cId="876661161" sldId="328"/>
            <ac:spMk id="7" creationId="{D9E4DDE4-E659-46F7-9778-69838B26318B}"/>
          </ac:spMkLst>
        </pc:spChg>
        <pc:picChg chg="add mod">
          <ac:chgData name="Caffey, Rob" userId="6307a57a-c5c8-419b-b12f-321c8388c883" providerId="ADAL" clId="{16431385-1901-E947-9579-BEE11244224D}" dt="2020-09-24T13:20:17.966" v="149" actId="1076"/>
          <ac:picMkLst>
            <pc:docMk/>
            <pc:sldMk cId="876661161" sldId="328"/>
            <ac:picMk id="4" creationId="{8A663F5F-9DEA-4F41-9598-924716CE7E94}"/>
          </ac:picMkLst>
        </pc:picChg>
      </pc:sldChg>
      <pc:sldChg chg="modSp mod">
        <pc:chgData name="Caffey, Rob" userId="6307a57a-c5c8-419b-b12f-321c8388c883" providerId="ADAL" clId="{16431385-1901-E947-9579-BEE11244224D}" dt="2020-09-24T13:21:33.884" v="242" actId="20577"/>
        <pc:sldMkLst>
          <pc:docMk/>
          <pc:sldMk cId="3470615877" sldId="329"/>
        </pc:sldMkLst>
        <pc:spChg chg="mod">
          <ac:chgData name="Caffey, Rob" userId="6307a57a-c5c8-419b-b12f-321c8388c883" providerId="ADAL" clId="{16431385-1901-E947-9579-BEE11244224D}" dt="2020-09-24T13:21:33.884" v="242" actId="20577"/>
          <ac:spMkLst>
            <pc:docMk/>
            <pc:sldMk cId="3470615877" sldId="329"/>
            <ac:spMk id="7" creationId="{D9E4DDE4-E659-46F7-9778-69838B26318B}"/>
          </ac:spMkLst>
        </pc:spChg>
      </pc:sldChg>
    </pc:docChg>
  </pc:docChgLst>
  <pc:docChgLst>
    <pc:chgData name="Roderick, Thomas" userId="S::roderick@home.ku.edu::89b3133a-e4c2-4949-b0c9-5010e36f8a92" providerId="AD" clId="Web-{B2630FF2-ADA0-ADCD-FC6B-CC639B0EE4ED}"/>
    <pc:docChg chg="modSld">
      <pc:chgData name="Roderick, Thomas" userId="S::roderick@home.ku.edu::89b3133a-e4c2-4949-b0c9-5010e36f8a92" providerId="AD" clId="Web-{B2630FF2-ADA0-ADCD-FC6B-CC639B0EE4ED}" dt="2021-03-05T20:06:47.713" v="129" actId="20577"/>
      <pc:docMkLst>
        <pc:docMk/>
      </pc:docMkLst>
      <pc:sldChg chg="modSp">
        <pc:chgData name="Roderick, Thomas" userId="S::roderick@home.ku.edu::89b3133a-e4c2-4949-b0c9-5010e36f8a92" providerId="AD" clId="Web-{B2630FF2-ADA0-ADCD-FC6B-CC639B0EE4ED}" dt="2021-03-05T20:06:47.713" v="129" actId="20577"/>
        <pc:sldMkLst>
          <pc:docMk/>
          <pc:sldMk cId="4020341941" sldId="358"/>
        </pc:sldMkLst>
        <pc:spChg chg="mod">
          <ac:chgData name="Roderick, Thomas" userId="S::roderick@home.ku.edu::89b3133a-e4c2-4949-b0c9-5010e36f8a92" providerId="AD" clId="Web-{B2630FF2-ADA0-ADCD-FC6B-CC639B0EE4ED}" dt="2021-03-05T19:29:18.436" v="127" actId="20577"/>
          <ac:spMkLst>
            <pc:docMk/>
            <pc:sldMk cId="4020341941" sldId="358"/>
            <ac:spMk id="3" creationId="{7D76802F-B0FA-45CA-A24D-27CAF1A84509}"/>
          </ac:spMkLst>
        </pc:spChg>
        <pc:spChg chg="mod">
          <ac:chgData name="Roderick, Thomas" userId="S::roderick@home.ku.edu::89b3133a-e4c2-4949-b0c9-5010e36f8a92" providerId="AD" clId="Web-{B2630FF2-ADA0-ADCD-FC6B-CC639B0EE4ED}" dt="2021-03-05T20:06:47.713" v="129" actId="20577"/>
          <ac:spMkLst>
            <pc:docMk/>
            <pc:sldMk cId="4020341941" sldId="358"/>
            <ac:spMk id="198" creationId="{00000000-0000-0000-0000-000000000000}"/>
          </ac:spMkLst>
        </pc:spChg>
      </pc:sldChg>
    </pc:docChg>
  </pc:docChgLst>
  <pc:docChgLst>
    <pc:chgData name="Johannes, Suzie" userId="51bf2605-d7a3-4fb3-afa6-560fadecf74a" providerId="ADAL" clId="{4076E691-ECED-41C0-893D-B9D0229F8E3A}"/>
    <pc:docChg chg="undo custSel addSld delSld modSld sldOrd modMainMaster">
      <pc:chgData name="Johannes, Suzie" userId="51bf2605-d7a3-4fb3-afa6-560fadecf74a" providerId="ADAL" clId="{4076E691-ECED-41C0-893D-B9D0229F8E3A}" dt="2020-11-06T14:49:24.290" v="1866" actId="20577"/>
      <pc:docMkLst>
        <pc:docMk/>
      </pc:docMkLst>
      <pc:sldChg chg="modSp mod">
        <pc:chgData name="Johannes, Suzie" userId="51bf2605-d7a3-4fb3-afa6-560fadecf74a" providerId="ADAL" clId="{4076E691-ECED-41C0-893D-B9D0229F8E3A}" dt="2020-11-03T19:55:13.162" v="806" actId="20577"/>
        <pc:sldMkLst>
          <pc:docMk/>
          <pc:sldMk cId="0" sldId="257"/>
        </pc:sldMkLst>
        <pc:spChg chg="mod">
          <ac:chgData name="Johannes, Suzie" userId="51bf2605-d7a3-4fb3-afa6-560fadecf74a" providerId="ADAL" clId="{4076E691-ECED-41C0-893D-B9D0229F8E3A}" dt="2020-11-03T19:55:13.162" v="806" actId="20577"/>
          <ac:spMkLst>
            <pc:docMk/>
            <pc:sldMk cId="0" sldId="257"/>
            <ac:spMk id="183" creationId="{00000000-0000-0000-0000-000000000000}"/>
          </ac:spMkLst>
        </pc:spChg>
      </pc:sldChg>
      <pc:sldChg chg="addSp modSp add mod">
        <pc:chgData name="Johannes, Suzie" userId="51bf2605-d7a3-4fb3-afa6-560fadecf74a" providerId="ADAL" clId="{4076E691-ECED-41C0-893D-B9D0229F8E3A}" dt="2020-11-06T14:34:52.735" v="1807" actId="1076"/>
        <pc:sldMkLst>
          <pc:docMk/>
          <pc:sldMk cId="0" sldId="258"/>
        </pc:sldMkLst>
        <pc:spChg chg="mod">
          <ac:chgData name="Johannes, Suzie" userId="51bf2605-d7a3-4fb3-afa6-560fadecf74a" providerId="ADAL" clId="{4076E691-ECED-41C0-893D-B9D0229F8E3A}" dt="2020-11-06T14:34:52.735" v="1807" actId="1076"/>
          <ac:spMkLst>
            <pc:docMk/>
            <pc:sldMk cId="0" sldId="258"/>
            <ac:spMk id="998" creationId="{00000000-0000-0000-0000-000000000000}"/>
          </ac:spMkLst>
        </pc:spChg>
        <pc:picChg chg="add">
          <ac:chgData name="Johannes, Suzie" userId="51bf2605-d7a3-4fb3-afa6-560fadecf74a" providerId="ADAL" clId="{4076E691-ECED-41C0-893D-B9D0229F8E3A}" dt="2020-11-06T14:34:48.099" v="1806" actId="22"/>
          <ac:picMkLst>
            <pc:docMk/>
            <pc:sldMk cId="0" sldId="258"/>
            <ac:picMk id="2" creationId="{762D24E2-30C5-4436-BB52-CBA6875D559E}"/>
          </ac:picMkLst>
        </pc:picChg>
      </pc:sldChg>
      <pc:sldChg chg="addSp modSp add mod">
        <pc:chgData name="Johannes, Suzie" userId="51bf2605-d7a3-4fb3-afa6-560fadecf74a" providerId="ADAL" clId="{4076E691-ECED-41C0-893D-B9D0229F8E3A}" dt="2020-11-06T14:41:37.566" v="1823" actId="1076"/>
        <pc:sldMkLst>
          <pc:docMk/>
          <pc:sldMk cId="0" sldId="259"/>
        </pc:sldMkLst>
        <pc:picChg chg="add mod modCrop">
          <ac:chgData name="Johannes, Suzie" userId="51bf2605-d7a3-4fb3-afa6-560fadecf74a" providerId="ADAL" clId="{4076E691-ECED-41C0-893D-B9D0229F8E3A}" dt="2020-11-06T14:41:37.566" v="1823" actId="1076"/>
          <ac:picMkLst>
            <pc:docMk/>
            <pc:sldMk cId="0" sldId="259"/>
            <ac:picMk id="3" creationId="{22BE8EC0-24A0-45A3-831B-BA02405D29DC}"/>
          </ac:picMkLst>
        </pc:picChg>
      </pc:sldChg>
      <pc:sldChg chg="addSp modSp add mod">
        <pc:chgData name="Johannes, Suzie" userId="51bf2605-d7a3-4fb3-afa6-560fadecf74a" providerId="ADAL" clId="{4076E691-ECED-41C0-893D-B9D0229F8E3A}" dt="2020-11-06T14:43:18.714" v="1834" actId="1076"/>
        <pc:sldMkLst>
          <pc:docMk/>
          <pc:sldMk cId="0" sldId="260"/>
        </pc:sldMkLst>
        <pc:spChg chg="mod">
          <ac:chgData name="Johannes, Suzie" userId="51bf2605-d7a3-4fb3-afa6-560fadecf74a" providerId="ADAL" clId="{4076E691-ECED-41C0-893D-B9D0229F8E3A}" dt="2020-11-06T14:43:18.714" v="1834" actId="1076"/>
          <ac:spMkLst>
            <pc:docMk/>
            <pc:sldMk cId="0" sldId="260"/>
            <ac:spMk id="835" creationId="{00000000-0000-0000-0000-000000000000}"/>
          </ac:spMkLst>
        </pc:spChg>
        <pc:grpChg chg="mod">
          <ac:chgData name="Johannes, Suzie" userId="51bf2605-d7a3-4fb3-afa6-560fadecf74a" providerId="ADAL" clId="{4076E691-ECED-41C0-893D-B9D0229F8E3A}" dt="2020-11-06T14:43:11.374" v="1832" actId="14100"/>
          <ac:grpSpMkLst>
            <pc:docMk/>
            <pc:sldMk cId="0" sldId="260"/>
            <ac:grpSpMk id="837" creationId="{95657B8C-385D-4160-9BB9-9D6EE534A826}"/>
          </ac:grpSpMkLst>
        </pc:grpChg>
        <pc:picChg chg="add mod">
          <ac:chgData name="Johannes, Suzie" userId="51bf2605-d7a3-4fb3-afa6-560fadecf74a" providerId="ADAL" clId="{4076E691-ECED-41C0-893D-B9D0229F8E3A}" dt="2020-11-06T14:43:15.958" v="1833" actId="1076"/>
          <ac:picMkLst>
            <pc:docMk/>
            <pc:sldMk cId="0" sldId="260"/>
            <ac:picMk id="3" creationId="{18A2DB3E-BD1E-4F6C-B709-403BA1F50EF1}"/>
          </ac:picMkLst>
        </pc:picChg>
      </pc:sldChg>
      <pc:sldChg chg="addSp modSp add mod ord">
        <pc:chgData name="Johannes, Suzie" userId="51bf2605-d7a3-4fb3-afa6-560fadecf74a" providerId="ADAL" clId="{4076E691-ECED-41C0-893D-B9D0229F8E3A}" dt="2020-11-06T14:44:38.389" v="1838" actId="1076"/>
        <pc:sldMkLst>
          <pc:docMk/>
          <pc:sldMk cId="0" sldId="261"/>
        </pc:sldMkLst>
        <pc:picChg chg="add mod">
          <ac:chgData name="Johannes, Suzie" userId="51bf2605-d7a3-4fb3-afa6-560fadecf74a" providerId="ADAL" clId="{4076E691-ECED-41C0-893D-B9D0229F8E3A}" dt="2020-11-06T14:44:38.389" v="1838" actId="1076"/>
          <ac:picMkLst>
            <pc:docMk/>
            <pc:sldMk cId="0" sldId="261"/>
            <ac:picMk id="2" creationId="{EFD3F0AD-F306-4C57-B200-9684659C921D}"/>
          </ac:picMkLst>
        </pc:picChg>
      </pc:sldChg>
      <pc:sldChg chg="addSp modSp add mod">
        <pc:chgData name="Johannes, Suzie" userId="51bf2605-d7a3-4fb3-afa6-560fadecf74a" providerId="ADAL" clId="{4076E691-ECED-41C0-893D-B9D0229F8E3A}" dt="2020-11-06T14:45:55.718" v="1845" actId="732"/>
        <pc:sldMkLst>
          <pc:docMk/>
          <pc:sldMk cId="0" sldId="262"/>
        </pc:sldMkLst>
        <pc:spChg chg="mod">
          <ac:chgData name="Johannes, Suzie" userId="51bf2605-d7a3-4fb3-afa6-560fadecf74a" providerId="ADAL" clId="{4076E691-ECED-41C0-893D-B9D0229F8E3A}" dt="2020-11-06T14:45:26.554" v="1842" actId="1076"/>
          <ac:spMkLst>
            <pc:docMk/>
            <pc:sldMk cId="0" sldId="262"/>
            <ac:spMk id="763" creationId="{00000000-0000-0000-0000-000000000000}"/>
          </ac:spMkLst>
        </pc:spChg>
        <pc:picChg chg="add mod modCrop">
          <ac:chgData name="Johannes, Suzie" userId="51bf2605-d7a3-4fb3-afa6-560fadecf74a" providerId="ADAL" clId="{4076E691-ECED-41C0-893D-B9D0229F8E3A}" dt="2020-11-06T14:45:55.718" v="1845" actId="732"/>
          <ac:picMkLst>
            <pc:docMk/>
            <pc:sldMk cId="0" sldId="262"/>
            <ac:picMk id="2" creationId="{66009BB5-42F4-44B4-B2AE-019EACC564DE}"/>
          </ac:picMkLst>
        </pc:picChg>
      </pc:sldChg>
      <pc:sldChg chg="addSp modSp add mod">
        <pc:chgData name="Johannes, Suzie" userId="51bf2605-d7a3-4fb3-afa6-560fadecf74a" providerId="ADAL" clId="{4076E691-ECED-41C0-893D-B9D0229F8E3A}" dt="2020-11-06T14:47:41.789" v="1855" actId="1076"/>
        <pc:sldMkLst>
          <pc:docMk/>
          <pc:sldMk cId="0" sldId="263"/>
        </pc:sldMkLst>
        <pc:spChg chg="mod">
          <ac:chgData name="Johannes, Suzie" userId="51bf2605-d7a3-4fb3-afa6-560fadecf74a" providerId="ADAL" clId="{4076E691-ECED-41C0-893D-B9D0229F8E3A}" dt="2020-11-06T14:47:19.548" v="1853" actId="1076"/>
          <ac:spMkLst>
            <pc:docMk/>
            <pc:sldMk cId="0" sldId="263"/>
            <ac:spMk id="632" creationId="{00000000-0000-0000-0000-000000000000}"/>
          </ac:spMkLst>
        </pc:spChg>
        <pc:picChg chg="add mod">
          <ac:chgData name="Johannes, Suzie" userId="51bf2605-d7a3-4fb3-afa6-560fadecf74a" providerId="ADAL" clId="{4076E691-ECED-41C0-893D-B9D0229F8E3A}" dt="2020-11-06T14:47:41.789" v="1855" actId="1076"/>
          <ac:picMkLst>
            <pc:docMk/>
            <pc:sldMk cId="0" sldId="263"/>
            <ac:picMk id="3" creationId="{CEB299D4-0548-415E-A53A-30C952BB75B7}"/>
          </ac:picMkLst>
        </pc:picChg>
      </pc:sldChg>
      <pc:sldChg chg="addSp modSp add mod">
        <pc:chgData name="Johannes, Suzie" userId="51bf2605-d7a3-4fb3-afa6-560fadecf74a" providerId="ADAL" clId="{4076E691-ECED-41C0-893D-B9D0229F8E3A}" dt="2020-11-06T14:48:15.703" v="1859" actId="14100"/>
        <pc:sldMkLst>
          <pc:docMk/>
          <pc:sldMk cId="0" sldId="264"/>
        </pc:sldMkLst>
        <pc:grpChg chg="mod">
          <ac:chgData name="Johannes, Suzie" userId="51bf2605-d7a3-4fb3-afa6-560fadecf74a" providerId="ADAL" clId="{4076E691-ECED-41C0-893D-B9D0229F8E3A}" dt="2020-11-06T14:48:15.703" v="1859" actId="14100"/>
          <ac:grpSpMkLst>
            <pc:docMk/>
            <pc:sldMk cId="0" sldId="264"/>
            <ac:grpSpMk id="955" creationId="{F917EF63-F482-44D9-AE8C-CAE283E2E121}"/>
          </ac:grpSpMkLst>
        </pc:grpChg>
        <pc:picChg chg="add ord">
          <ac:chgData name="Johannes, Suzie" userId="51bf2605-d7a3-4fb3-afa6-560fadecf74a" providerId="ADAL" clId="{4076E691-ECED-41C0-893D-B9D0229F8E3A}" dt="2020-11-06T14:48:01.103" v="1857" actId="167"/>
          <ac:picMkLst>
            <pc:docMk/>
            <pc:sldMk cId="0" sldId="264"/>
            <ac:picMk id="2" creationId="{A0D6467A-F2B3-4BE3-ADFA-812E355FF5D3}"/>
          </ac:picMkLst>
        </pc:picChg>
      </pc:sldChg>
      <pc:sldChg chg="add mod modShow">
        <pc:chgData name="Johannes, Suzie" userId="51bf2605-d7a3-4fb3-afa6-560fadecf74a" providerId="ADAL" clId="{4076E691-ECED-41C0-893D-B9D0229F8E3A}" dt="2020-11-06T14:48:55.072" v="1861" actId="729"/>
        <pc:sldMkLst>
          <pc:docMk/>
          <pc:sldMk cId="0" sldId="265"/>
        </pc:sldMkLst>
      </pc:sldChg>
      <pc:sldChg chg="add mod modShow">
        <pc:chgData name="Johannes, Suzie" userId="51bf2605-d7a3-4fb3-afa6-560fadecf74a" providerId="ADAL" clId="{4076E691-ECED-41C0-893D-B9D0229F8E3A}" dt="2020-11-06T14:48:59.441" v="1862" actId="729"/>
        <pc:sldMkLst>
          <pc:docMk/>
          <pc:sldMk cId="0" sldId="267"/>
        </pc:sldMkLst>
      </pc:sldChg>
      <pc:sldChg chg="add mod modShow">
        <pc:chgData name="Johannes, Suzie" userId="51bf2605-d7a3-4fb3-afa6-560fadecf74a" providerId="ADAL" clId="{4076E691-ECED-41C0-893D-B9D0229F8E3A}" dt="2020-11-06T14:49:12.983" v="1863" actId="729"/>
        <pc:sldMkLst>
          <pc:docMk/>
          <pc:sldMk cId="0" sldId="268"/>
        </pc:sldMkLst>
      </pc:sldChg>
      <pc:sldChg chg="add mod modShow">
        <pc:chgData name="Johannes, Suzie" userId="51bf2605-d7a3-4fb3-afa6-560fadecf74a" providerId="ADAL" clId="{4076E691-ECED-41C0-893D-B9D0229F8E3A}" dt="2020-11-06T14:49:17.386" v="1864" actId="729"/>
        <pc:sldMkLst>
          <pc:docMk/>
          <pc:sldMk cId="0" sldId="269"/>
        </pc:sldMkLst>
      </pc:sldChg>
      <pc:sldChg chg="add">
        <pc:chgData name="Johannes, Suzie" userId="51bf2605-d7a3-4fb3-afa6-560fadecf74a" providerId="ADAL" clId="{4076E691-ECED-41C0-893D-B9D0229F8E3A}" dt="2020-11-03T19:43:22.501" v="178"/>
        <pc:sldMkLst>
          <pc:docMk/>
          <pc:sldMk cId="0" sldId="270"/>
        </pc:sldMkLst>
      </pc:sldChg>
      <pc:sldChg chg="modSp del mod modClrScheme chgLayout">
        <pc:chgData name="Johannes, Suzie" userId="51bf2605-d7a3-4fb3-afa6-560fadecf74a" providerId="ADAL" clId="{4076E691-ECED-41C0-893D-B9D0229F8E3A}" dt="2020-11-03T19:45:26.943" v="299" actId="47"/>
        <pc:sldMkLst>
          <pc:docMk/>
          <pc:sldMk cId="1470707001" sldId="279"/>
        </pc:sldMkLst>
        <pc:spChg chg="mod ord">
          <ac:chgData name="Johannes, Suzie" userId="51bf2605-d7a3-4fb3-afa6-560fadecf74a" providerId="ADAL" clId="{4076E691-ECED-41C0-893D-B9D0229F8E3A}" dt="2020-11-03T19:45:16.532" v="298" actId="700"/>
          <ac:spMkLst>
            <pc:docMk/>
            <pc:sldMk cId="1470707001" sldId="279"/>
            <ac:spMk id="2" creationId="{00000000-0000-0000-0000-000000000000}"/>
          </ac:spMkLst>
        </pc:spChg>
      </pc:sldChg>
      <pc:sldChg chg="modSp mod">
        <pc:chgData name="Johannes, Suzie" userId="51bf2605-d7a3-4fb3-afa6-560fadecf74a" providerId="ADAL" clId="{4076E691-ECED-41C0-893D-B9D0229F8E3A}" dt="2020-11-03T19:54:32.430" v="782" actId="20577"/>
        <pc:sldMkLst>
          <pc:docMk/>
          <pc:sldMk cId="1463753399" sldId="307"/>
        </pc:sldMkLst>
        <pc:spChg chg="mod">
          <ac:chgData name="Johannes, Suzie" userId="51bf2605-d7a3-4fb3-afa6-560fadecf74a" providerId="ADAL" clId="{4076E691-ECED-41C0-893D-B9D0229F8E3A}" dt="2020-11-03T19:54:32.430" v="782" actId="20577"/>
          <ac:spMkLst>
            <pc:docMk/>
            <pc:sldMk cId="1463753399" sldId="307"/>
            <ac:spMk id="7" creationId="{D9E4DDE4-E659-46F7-9778-69838B26318B}"/>
          </ac:spMkLst>
        </pc:spChg>
        <pc:spChg chg="mod">
          <ac:chgData name="Johannes, Suzie" userId="51bf2605-d7a3-4fb3-afa6-560fadecf74a" providerId="ADAL" clId="{4076E691-ECED-41C0-893D-B9D0229F8E3A}" dt="2020-11-03T19:45:36.733" v="334" actId="20577"/>
          <ac:spMkLst>
            <pc:docMk/>
            <pc:sldMk cId="1463753399" sldId="307"/>
            <ac:spMk id="198" creationId="{00000000-0000-0000-0000-000000000000}"/>
          </ac:spMkLst>
        </pc:spChg>
      </pc:sldChg>
      <pc:sldChg chg="modSp mod ord">
        <pc:chgData name="Johannes, Suzie" userId="51bf2605-d7a3-4fb3-afa6-560fadecf74a" providerId="ADAL" clId="{4076E691-ECED-41C0-893D-B9D0229F8E3A}" dt="2020-11-03T19:54:39.101" v="783" actId="14100"/>
        <pc:sldMkLst>
          <pc:docMk/>
          <pc:sldMk cId="498527184" sldId="321"/>
        </pc:sldMkLst>
        <pc:spChg chg="mod">
          <ac:chgData name="Johannes, Suzie" userId="51bf2605-d7a3-4fb3-afa6-560fadecf74a" providerId="ADAL" clId="{4076E691-ECED-41C0-893D-B9D0229F8E3A}" dt="2020-11-03T19:54:39.101" v="783" actId="14100"/>
          <ac:spMkLst>
            <pc:docMk/>
            <pc:sldMk cId="498527184" sldId="321"/>
            <ac:spMk id="4" creationId="{60B6E0F5-AA68-43C8-A6BA-742E62E8F295}"/>
          </ac:spMkLst>
        </pc:spChg>
      </pc:sldChg>
      <pc:sldChg chg="del">
        <pc:chgData name="Johannes, Suzie" userId="51bf2605-d7a3-4fb3-afa6-560fadecf74a" providerId="ADAL" clId="{4076E691-ECED-41C0-893D-B9D0229F8E3A}" dt="2020-11-03T19:39:43.669" v="173" actId="47"/>
        <pc:sldMkLst>
          <pc:docMk/>
          <pc:sldMk cId="3261223048" sldId="323"/>
        </pc:sldMkLst>
      </pc:sldChg>
      <pc:sldChg chg="del">
        <pc:chgData name="Johannes, Suzie" userId="51bf2605-d7a3-4fb3-afa6-560fadecf74a" providerId="ADAL" clId="{4076E691-ECED-41C0-893D-B9D0229F8E3A}" dt="2020-11-03T19:39:26.884" v="144" actId="47"/>
        <pc:sldMkLst>
          <pc:docMk/>
          <pc:sldMk cId="1915749631" sldId="325"/>
        </pc:sldMkLst>
      </pc:sldChg>
      <pc:sldChg chg="del">
        <pc:chgData name="Johannes, Suzie" userId="51bf2605-d7a3-4fb3-afa6-560fadecf74a" providerId="ADAL" clId="{4076E691-ECED-41C0-893D-B9D0229F8E3A}" dt="2020-11-03T19:39:45.279" v="175" actId="47"/>
        <pc:sldMkLst>
          <pc:docMk/>
          <pc:sldMk cId="3242598414" sldId="326"/>
        </pc:sldMkLst>
      </pc:sldChg>
      <pc:sldChg chg="add">
        <pc:chgData name="Johannes, Suzie" userId="51bf2605-d7a3-4fb3-afa6-560fadecf74a" providerId="ADAL" clId="{4076E691-ECED-41C0-893D-B9D0229F8E3A}" dt="2020-11-03T19:43:22.501" v="178"/>
        <pc:sldMkLst>
          <pc:docMk/>
          <pc:sldMk cId="1884572222" sldId="331"/>
        </pc:sldMkLst>
      </pc:sldChg>
      <pc:sldChg chg="add">
        <pc:chgData name="Johannes, Suzie" userId="51bf2605-d7a3-4fb3-afa6-560fadecf74a" providerId="ADAL" clId="{4076E691-ECED-41C0-893D-B9D0229F8E3A}" dt="2020-11-03T19:43:22.501" v="178"/>
        <pc:sldMkLst>
          <pc:docMk/>
          <pc:sldMk cId="1972041921" sldId="338"/>
        </pc:sldMkLst>
      </pc:sldChg>
      <pc:sldChg chg="del">
        <pc:chgData name="Johannes, Suzie" userId="51bf2605-d7a3-4fb3-afa6-560fadecf74a" providerId="ADAL" clId="{4076E691-ECED-41C0-893D-B9D0229F8E3A}" dt="2020-11-03T19:39:42.013" v="171" actId="47"/>
        <pc:sldMkLst>
          <pc:docMk/>
          <pc:sldMk cId="690250042" sldId="345"/>
        </pc:sldMkLst>
      </pc:sldChg>
      <pc:sldChg chg="modSp mod">
        <pc:chgData name="Johannes, Suzie" userId="51bf2605-d7a3-4fb3-afa6-560fadecf74a" providerId="ADAL" clId="{4076E691-ECED-41C0-893D-B9D0229F8E3A}" dt="2020-11-05T20:59:45.825" v="1690" actId="20577"/>
        <pc:sldMkLst>
          <pc:docMk/>
          <pc:sldMk cId="3122077843" sldId="347"/>
        </pc:sldMkLst>
        <pc:spChg chg="mod">
          <ac:chgData name="Johannes, Suzie" userId="51bf2605-d7a3-4fb3-afa6-560fadecf74a" providerId="ADAL" clId="{4076E691-ECED-41C0-893D-B9D0229F8E3A}" dt="2020-11-03T19:39:39.503" v="170" actId="20577"/>
          <ac:spMkLst>
            <pc:docMk/>
            <pc:sldMk cId="3122077843" sldId="347"/>
            <ac:spMk id="7" creationId="{D9E4DDE4-E659-46F7-9778-69838B26318B}"/>
          </ac:spMkLst>
        </pc:spChg>
        <pc:spChg chg="mod">
          <ac:chgData name="Johannes, Suzie" userId="51bf2605-d7a3-4fb3-afa6-560fadecf74a" providerId="ADAL" clId="{4076E691-ECED-41C0-893D-B9D0229F8E3A}" dt="2020-11-05T20:59:45.825" v="1690" actId="20577"/>
          <ac:spMkLst>
            <pc:docMk/>
            <pc:sldMk cId="3122077843" sldId="347"/>
            <ac:spMk id="198" creationId="{00000000-0000-0000-0000-000000000000}"/>
          </ac:spMkLst>
        </pc:spChg>
      </pc:sldChg>
      <pc:sldChg chg="del">
        <pc:chgData name="Johannes, Suzie" userId="51bf2605-d7a3-4fb3-afa6-560fadecf74a" providerId="ADAL" clId="{4076E691-ECED-41C0-893D-B9D0229F8E3A}" dt="2020-11-03T19:39:42.614" v="172" actId="47"/>
        <pc:sldMkLst>
          <pc:docMk/>
          <pc:sldMk cId="319959570" sldId="350"/>
        </pc:sldMkLst>
      </pc:sldChg>
      <pc:sldChg chg="addSp delSp modSp add mod">
        <pc:chgData name="Johannes, Suzie" userId="51bf2605-d7a3-4fb3-afa6-560fadecf74a" providerId="ADAL" clId="{4076E691-ECED-41C0-893D-B9D0229F8E3A}" dt="2020-11-06T14:40:37.850" v="1820" actId="6549"/>
        <pc:sldMkLst>
          <pc:docMk/>
          <pc:sldMk cId="0" sldId="353"/>
        </pc:sldMkLst>
        <pc:spChg chg="mod">
          <ac:chgData name="Johannes, Suzie" userId="51bf2605-d7a3-4fb3-afa6-560fadecf74a" providerId="ADAL" clId="{4076E691-ECED-41C0-893D-B9D0229F8E3A}" dt="2020-11-06T14:40:37.850" v="1820" actId="6549"/>
          <ac:spMkLst>
            <pc:docMk/>
            <pc:sldMk cId="0" sldId="353"/>
            <ac:spMk id="969" creationId="{00000000-0000-0000-0000-000000000000}"/>
          </ac:spMkLst>
        </pc:spChg>
        <pc:spChg chg="mod">
          <ac:chgData name="Johannes, Suzie" userId="51bf2605-d7a3-4fb3-afa6-560fadecf74a" providerId="ADAL" clId="{4076E691-ECED-41C0-893D-B9D0229F8E3A}" dt="2020-11-06T14:34:25.590" v="1804" actId="1076"/>
          <ac:spMkLst>
            <pc:docMk/>
            <pc:sldMk cId="0" sldId="353"/>
            <ac:spMk id="971" creationId="{00000000-0000-0000-0000-000000000000}"/>
          </ac:spMkLst>
        </pc:spChg>
        <pc:picChg chg="add del mod">
          <ac:chgData name="Johannes, Suzie" userId="51bf2605-d7a3-4fb3-afa6-560fadecf74a" providerId="ADAL" clId="{4076E691-ECED-41C0-893D-B9D0229F8E3A}" dt="2020-11-06T14:34:47.019" v="1805" actId="21"/>
          <ac:picMkLst>
            <pc:docMk/>
            <pc:sldMk cId="0" sldId="353"/>
            <ac:picMk id="4" creationId="{EFE0193A-601D-4E5E-A0C2-4134D95B70C9}"/>
          </ac:picMkLst>
        </pc:picChg>
      </pc:sldChg>
      <pc:sldChg chg="modSp add mod">
        <pc:chgData name="Johannes, Suzie" userId="51bf2605-d7a3-4fb3-afa6-560fadecf74a" providerId="ADAL" clId="{4076E691-ECED-41C0-893D-B9D0229F8E3A}" dt="2020-11-06T14:49:24.290" v="1866" actId="20577"/>
        <pc:sldMkLst>
          <pc:docMk/>
          <pc:sldMk cId="4233580021" sldId="354"/>
        </pc:sldMkLst>
        <pc:spChg chg="mod">
          <ac:chgData name="Johannes, Suzie" userId="51bf2605-d7a3-4fb3-afa6-560fadecf74a" providerId="ADAL" clId="{4076E691-ECED-41C0-893D-B9D0229F8E3A}" dt="2020-11-06T14:49:24.290" v="1866" actId="20577"/>
          <ac:spMkLst>
            <pc:docMk/>
            <pc:sldMk cId="4233580021" sldId="354"/>
            <ac:spMk id="3" creationId="{DD1D6ED9-42CB-42C4-8C57-86EAA567343A}"/>
          </ac:spMkLst>
        </pc:spChg>
      </pc:sldChg>
      <pc:sldChg chg="modSp mod">
        <pc:chgData name="Johannes, Suzie" userId="51bf2605-d7a3-4fb3-afa6-560fadecf74a" providerId="ADAL" clId="{4076E691-ECED-41C0-893D-B9D0229F8E3A}" dt="2020-11-05T21:06:57.698" v="1780" actId="20577"/>
        <pc:sldMkLst>
          <pc:docMk/>
          <pc:sldMk cId="3969581025" sldId="355"/>
        </pc:sldMkLst>
        <pc:spChg chg="mod">
          <ac:chgData name="Johannes, Suzie" userId="51bf2605-d7a3-4fb3-afa6-560fadecf74a" providerId="ADAL" clId="{4076E691-ECED-41C0-893D-B9D0229F8E3A}" dt="2020-11-05T21:06:57.698" v="1780" actId="20577"/>
          <ac:spMkLst>
            <pc:docMk/>
            <pc:sldMk cId="3969581025" sldId="355"/>
            <ac:spMk id="3" creationId="{7D76802F-B0FA-45CA-A24D-27CAF1A84509}"/>
          </ac:spMkLst>
        </pc:spChg>
        <pc:spChg chg="mod">
          <ac:chgData name="Johannes, Suzie" userId="51bf2605-d7a3-4fb3-afa6-560fadecf74a" providerId="ADAL" clId="{4076E691-ECED-41C0-893D-B9D0229F8E3A}" dt="2020-11-03T19:39:21.314" v="142" actId="20577"/>
          <ac:spMkLst>
            <pc:docMk/>
            <pc:sldMk cId="3969581025" sldId="355"/>
            <ac:spMk id="198" creationId="{00000000-0000-0000-0000-000000000000}"/>
          </ac:spMkLst>
        </pc:spChg>
      </pc:sldChg>
      <pc:sldChg chg="del">
        <pc:chgData name="Johannes, Suzie" userId="51bf2605-d7a3-4fb3-afa6-560fadecf74a" providerId="ADAL" clId="{4076E691-ECED-41C0-893D-B9D0229F8E3A}" dt="2020-11-03T19:39:44.286" v="174" actId="47"/>
        <pc:sldMkLst>
          <pc:docMk/>
          <pc:sldMk cId="3105767943" sldId="356"/>
        </pc:sldMkLst>
      </pc:sldChg>
      <pc:sldChg chg="del">
        <pc:chgData name="Johannes, Suzie" userId="51bf2605-d7a3-4fb3-afa6-560fadecf74a" providerId="ADAL" clId="{4076E691-ECED-41C0-893D-B9D0229F8E3A}" dt="2020-11-03T19:39:45.974" v="176" actId="47"/>
        <pc:sldMkLst>
          <pc:docMk/>
          <pc:sldMk cId="3704369993" sldId="357"/>
        </pc:sldMkLst>
      </pc:sldChg>
      <pc:sldChg chg="del">
        <pc:chgData name="Johannes, Suzie" userId="51bf2605-d7a3-4fb3-afa6-560fadecf74a" providerId="ADAL" clId="{4076E691-ECED-41C0-893D-B9D0229F8E3A}" dt="2020-11-03T19:39:46.980" v="177" actId="47"/>
        <pc:sldMkLst>
          <pc:docMk/>
          <pc:sldMk cId="3532873659" sldId="359"/>
        </pc:sldMkLst>
      </pc:sldChg>
      <pc:sldChg chg="mod modShow">
        <pc:chgData name="Johannes, Suzie" userId="51bf2605-d7a3-4fb3-afa6-560fadecf74a" providerId="ADAL" clId="{4076E691-ECED-41C0-893D-B9D0229F8E3A}" dt="2020-11-06T14:48:27.219" v="1860" actId="729"/>
        <pc:sldMkLst>
          <pc:docMk/>
          <pc:sldMk cId="3209022683" sldId="363"/>
        </pc:sldMkLst>
      </pc:sldChg>
      <pc:sldChg chg="mod modShow">
        <pc:chgData name="Johannes, Suzie" userId="51bf2605-d7a3-4fb3-afa6-560fadecf74a" providerId="ADAL" clId="{4076E691-ECED-41C0-893D-B9D0229F8E3A}" dt="2020-11-06T14:46:01.244" v="1846" actId="729"/>
        <pc:sldMkLst>
          <pc:docMk/>
          <pc:sldMk cId="2125845750" sldId="364"/>
        </pc:sldMkLst>
      </pc:sldChg>
      <pc:sldChg chg="mod ord modShow">
        <pc:chgData name="Johannes, Suzie" userId="51bf2605-d7a3-4fb3-afa6-560fadecf74a" providerId="ADAL" clId="{4076E691-ECED-41C0-893D-B9D0229F8E3A}" dt="2020-11-06T14:40:28.341" v="1819" actId="729"/>
        <pc:sldMkLst>
          <pc:docMk/>
          <pc:sldMk cId="2619668185" sldId="365"/>
        </pc:sldMkLst>
      </pc:sldChg>
      <pc:sldMasterChg chg="modSldLayout">
        <pc:chgData name="Johannes, Suzie" userId="51bf2605-d7a3-4fb3-afa6-560fadecf74a" providerId="ADAL" clId="{4076E691-ECED-41C0-893D-B9D0229F8E3A}" dt="2020-11-03T19:37:23.543" v="30" actId="22"/>
        <pc:sldMasterMkLst>
          <pc:docMk/>
          <pc:sldMasterMk cId="0" sldId="2147483664"/>
        </pc:sldMasterMkLst>
        <pc:sldLayoutChg chg="modSp mod">
          <pc:chgData name="Johannes, Suzie" userId="51bf2605-d7a3-4fb3-afa6-560fadecf74a" providerId="ADAL" clId="{4076E691-ECED-41C0-893D-B9D0229F8E3A}" dt="2020-11-03T19:37:08.271" v="26" actId="20577"/>
          <pc:sldLayoutMkLst>
            <pc:docMk/>
            <pc:sldMasterMk cId="0" sldId="2147483664"/>
            <pc:sldLayoutMk cId="0" sldId="2147483648"/>
          </pc:sldLayoutMkLst>
          <pc:spChg chg="mod">
            <ac:chgData name="Johannes, Suzie" userId="51bf2605-d7a3-4fb3-afa6-560fadecf74a" providerId="ADAL" clId="{4076E691-ECED-41C0-893D-B9D0229F8E3A}" dt="2020-11-03T19:37:08.271" v="26" actId="20577"/>
            <ac:spMkLst>
              <pc:docMk/>
              <pc:sldMasterMk cId="0" sldId="2147483664"/>
              <pc:sldLayoutMk cId="0" sldId="2147483648"/>
              <ac:spMk id="20" creationId="{00000000-0000-0000-0000-000000000000}"/>
            </ac:spMkLst>
          </pc:spChg>
        </pc:sldLayoutChg>
        <pc:sldLayoutChg chg="addSp delSp mod">
          <pc:chgData name="Johannes, Suzie" userId="51bf2605-d7a3-4fb3-afa6-560fadecf74a" providerId="ADAL" clId="{4076E691-ECED-41C0-893D-B9D0229F8E3A}" dt="2020-11-03T19:37:23.543" v="30" actId="22"/>
          <pc:sldLayoutMkLst>
            <pc:docMk/>
            <pc:sldMasterMk cId="0" sldId="2147483664"/>
            <pc:sldLayoutMk cId="0" sldId="2147483649"/>
          </pc:sldLayoutMkLst>
          <pc:spChg chg="add del">
            <ac:chgData name="Johannes, Suzie" userId="51bf2605-d7a3-4fb3-afa6-560fadecf74a" providerId="ADAL" clId="{4076E691-ECED-41C0-893D-B9D0229F8E3A}" dt="2020-11-03T19:37:19.285" v="29" actId="22"/>
            <ac:spMkLst>
              <pc:docMk/>
              <pc:sldMasterMk cId="0" sldId="2147483664"/>
              <pc:sldLayoutMk cId="0" sldId="2147483649"/>
              <ac:spMk id="2" creationId="{2609D093-682D-4677-9182-FF1F84F1B961}"/>
            </ac:spMkLst>
          </pc:spChg>
          <pc:spChg chg="del">
            <ac:chgData name="Johannes, Suzie" userId="51bf2605-d7a3-4fb3-afa6-560fadecf74a" providerId="ADAL" clId="{4076E691-ECED-41C0-893D-B9D0229F8E3A}" dt="2020-11-03T19:37:16.887" v="27" actId="478"/>
            <ac:spMkLst>
              <pc:docMk/>
              <pc:sldMasterMk cId="0" sldId="2147483664"/>
              <pc:sldLayoutMk cId="0" sldId="2147483649"/>
              <ac:spMk id="3" creationId="{76CB4BBD-D215-402A-8E85-99ABA98183AC}"/>
            </ac:spMkLst>
          </pc:spChg>
          <pc:spChg chg="add">
            <ac:chgData name="Johannes, Suzie" userId="51bf2605-d7a3-4fb3-afa6-560fadecf74a" providerId="ADAL" clId="{4076E691-ECED-41C0-893D-B9D0229F8E3A}" dt="2020-11-03T19:37:23.543" v="30" actId="22"/>
            <ac:spMkLst>
              <pc:docMk/>
              <pc:sldMasterMk cId="0" sldId="2147483664"/>
              <pc:sldLayoutMk cId="0" sldId="2147483649"/>
              <ac:spMk id="4" creationId="{E6A9381B-2DC0-480A-B989-3A8D828D3ABF}"/>
            </ac:spMkLst>
          </pc:spChg>
        </pc:sldLayoutChg>
      </pc:sldMasterChg>
    </pc:docChg>
  </pc:docChgLst>
  <pc:docChgLst>
    <pc:chgData name="Roderick, Thomas" userId="S::roderick@home.ku.edu::89b3133a-e4c2-4949-b0c9-5010e36f8a92" providerId="AD" clId="Web-{47534D25-2204-F84D-BFC4-122AE1DED1BA}"/>
    <pc:docChg chg="modSld">
      <pc:chgData name="Roderick, Thomas" userId="S::roderick@home.ku.edu::89b3133a-e4c2-4949-b0c9-5010e36f8a92" providerId="AD" clId="Web-{47534D25-2204-F84D-BFC4-122AE1DED1BA}" dt="2020-10-07T19:19:55.769" v="148" actId="20577"/>
      <pc:docMkLst>
        <pc:docMk/>
      </pc:docMkLst>
      <pc:sldChg chg="modSp">
        <pc:chgData name="Roderick, Thomas" userId="S::roderick@home.ku.edu::89b3133a-e4c2-4949-b0c9-5010e36f8a92" providerId="AD" clId="Web-{47534D25-2204-F84D-BFC4-122AE1DED1BA}" dt="2020-10-07T19:19:55.769" v="148" actId="20577"/>
        <pc:sldMkLst>
          <pc:docMk/>
          <pc:sldMk cId="3242598414" sldId="326"/>
        </pc:sldMkLst>
        <pc:spChg chg="mod">
          <ac:chgData name="Roderick, Thomas" userId="S::roderick@home.ku.edu::89b3133a-e4c2-4949-b0c9-5010e36f8a92" providerId="AD" clId="Web-{47534D25-2204-F84D-BFC4-122AE1DED1BA}" dt="2020-10-07T19:19:55.769" v="148" actId="20577"/>
          <ac:spMkLst>
            <pc:docMk/>
            <pc:sldMk cId="3242598414" sldId="326"/>
            <ac:spMk id="7" creationId="{D9E4DDE4-E659-46F7-9778-69838B26318B}"/>
          </ac:spMkLst>
        </pc:spChg>
      </pc:sldChg>
    </pc:docChg>
  </pc:docChgLst>
  <pc:docChgLst>
    <pc:chgData name="Rinnert, John M." userId="S::jrinnert@home.ku.edu::425a3c2c-2818-4cae-bbfa-65571b060f39" providerId="AD" clId="Web-{8650F1B9-AD6A-01FE-1750-C81801E8F498}"/>
    <pc:docChg chg="modSld">
      <pc:chgData name="Rinnert, John M." userId="S::jrinnert@home.ku.edu::425a3c2c-2818-4cae-bbfa-65571b060f39" providerId="AD" clId="Web-{8650F1B9-AD6A-01FE-1750-C81801E8F498}" dt="2020-09-22T13:32:14.088" v="87" actId="20577"/>
      <pc:docMkLst>
        <pc:docMk/>
      </pc:docMkLst>
      <pc:sldChg chg="modSp">
        <pc:chgData name="Rinnert, John M." userId="S::jrinnert@home.ku.edu::425a3c2c-2818-4cae-bbfa-65571b060f39" providerId="AD" clId="Web-{8650F1B9-AD6A-01FE-1750-C81801E8F498}" dt="2020-09-22T13:32:14.088" v="87" actId="20577"/>
        <pc:sldMkLst>
          <pc:docMk/>
          <pc:sldMk cId="1884572222" sldId="331"/>
        </pc:sldMkLst>
        <pc:spChg chg="mod">
          <ac:chgData name="Rinnert, John M." userId="S::jrinnert@home.ku.edu::425a3c2c-2818-4cae-bbfa-65571b060f39" providerId="AD" clId="Web-{8650F1B9-AD6A-01FE-1750-C81801E8F498}" dt="2020-09-22T13:32:14.088" v="87" actId="20577"/>
          <ac:spMkLst>
            <pc:docMk/>
            <pc:sldMk cId="1884572222" sldId="331"/>
            <ac:spMk id="7" creationId="{D9E4DDE4-E659-46F7-9778-69838B26318B}"/>
          </ac:spMkLst>
        </pc:spChg>
      </pc:sldChg>
    </pc:docChg>
  </pc:docChgLst>
  <pc:docChgLst>
    <pc:chgData name="Johannes, Suzie" userId="51bf2605-d7a3-4fb3-afa6-560fadecf74a" providerId="ADAL" clId="{42768E2F-DD5A-467D-A9CA-A4C747540748}"/>
    <pc:docChg chg="undo custSel addSld delSld modSld sldOrd modMainMaster">
      <pc:chgData name="Johannes, Suzie" userId="51bf2605-d7a3-4fb3-afa6-560fadecf74a" providerId="ADAL" clId="{42768E2F-DD5A-467D-A9CA-A4C747540748}" dt="2021-03-05T16:44:31.729" v="2330" actId="20577"/>
      <pc:docMkLst>
        <pc:docMk/>
      </pc:docMkLst>
      <pc:sldChg chg="modSp mod">
        <pc:chgData name="Johannes, Suzie" userId="51bf2605-d7a3-4fb3-afa6-560fadecf74a" providerId="ADAL" clId="{42768E2F-DD5A-467D-A9CA-A4C747540748}" dt="2021-03-05T13:37:25.025" v="2109" actId="20577"/>
        <pc:sldMkLst>
          <pc:docMk/>
          <pc:sldMk cId="0" sldId="257"/>
        </pc:sldMkLst>
        <pc:spChg chg="mod">
          <ac:chgData name="Johannes, Suzie" userId="51bf2605-d7a3-4fb3-afa6-560fadecf74a" providerId="ADAL" clId="{42768E2F-DD5A-467D-A9CA-A4C747540748}" dt="2021-03-05T13:37:25.025" v="2109" actId="20577"/>
          <ac:spMkLst>
            <pc:docMk/>
            <pc:sldMk cId="0" sldId="257"/>
            <ac:spMk id="183" creationId="{00000000-0000-0000-0000-000000000000}"/>
          </ac:spMkLst>
        </pc:spChg>
      </pc:sldChg>
      <pc:sldChg chg="del">
        <pc:chgData name="Johannes, Suzie" userId="51bf2605-d7a3-4fb3-afa6-560fadecf74a" providerId="ADAL" clId="{42768E2F-DD5A-467D-A9CA-A4C747540748}" dt="2021-03-02T12:59:56.960" v="193" actId="47"/>
        <pc:sldMkLst>
          <pc:docMk/>
          <pc:sldMk cId="0" sldId="258"/>
        </pc:sldMkLst>
      </pc:sldChg>
      <pc:sldChg chg="del">
        <pc:chgData name="Johannes, Suzie" userId="51bf2605-d7a3-4fb3-afa6-560fadecf74a" providerId="ADAL" clId="{42768E2F-DD5A-467D-A9CA-A4C747540748}" dt="2021-03-02T12:59:57.345" v="194" actId="47"/>
        <pc:sldMkLst>
          <pc:docMk/>
          <pc:sldMk cId="0" sldId="259"/>
        </pc:sldMkLst>
      </pc:sldChg>
      <pc:sldChg chg="del">
        <pc:chgData name="Johannes, Suzie" userId="51bf2605-d7a3-4fb3-afa6-560fadecf74a" providerId="ADAL" clId="{42768E2F-DD5A-467D-A9CA-A4C747540748}" dt="2021-03-02T12:59:57.775" v="195" actId="47"/>
        <pc:sldMkLst>
          <pc:docMk/>
          <pc:sldMk cId="0" sldId="260"/>
        </pc:sldMkLst>
      </pc:sldChg>
      <pc:sldChg chg="del">
        <pc:chgData name="Johannes, Suzie" userId="51bf2605-d7a3-4fb3-afa6-560fadecf74a" providerId="ADAL" clId="{42768E2F-DD5A-467D-A9CA-A4C747540748}" dt="2021-03-02T12:59:58.173" v="196" actId="47"/>
        <pc:sldMkLst>
          <pc:docMk/>
          <pc:sldMk cId="0" sldId="261"/>
        </pc:sldMkLst>
      </pc:sldChg>
      <pc:sldChg chg="del">
        <pc:chgData name="Johannes, Suzie" userId="51bf2605-d7a3-4fb3-afa6-560fadecf74a" providerId="ADAL" clId="{42768E2F-DD5A-467D-A9CA-A4C747540748}" dt="2021-03-02T12:59:59.333" v="198" actId="47"/>
        <pc:sldMkLst>
          <pc:docMk/>
          <pc:sldMk cId="0" sldId="262"/>
        </pc:sldMkLst>
      </pc:sldChg>
      <pc:sldChg chg="del">
        <pc:chgData name="Johannes, Suzie" userId="51bf2605-d7a3-4fb3-afa6-560fadecf74a" providerId="ADAL" clId="{42768E2F-DD5A-467D-A9CA-A4C747540748}" dt="2021-03-02T13:00:00.440" v="200" actId="47"/>
        <pc:sldMkLst>
          <pc:docMk/>
          <pc:sldMk cId="0" sldId="263"/>
        </pc:sldMkLst>
      </pc:sldChg>
      <pc:sldChg chg="del">
        <pc:chgData name="Johannes, Suzie" userId="51bf2605-d7a3-4fb3-afa6-560fadecf74a" providerId="ADAL" clId="{42768E2F-DD5A-467D-A9CA-A4C747540748}" dt="2021-03-02T13:00:00.798" v="201" actId="47"/>
        <pc:sldMkLst>
          <pc:docMk/>
          <pc:sldMk cId="0" sldId="264"/>
        </pc:sldMkLst>
      </pc:sldChg>
      <pc:sldChg chg="del">
        <pc:chgData name="Johannes, Suzie" userId="51bf2605-d7a3-4fb3-afa6-560fadecf74a" providerId="ADAL" clId="{42768E2F-DD5A-467D-A9CA-A4C747540748}" dt="2021-03-02T13:00:01.822" v="203" actId="47"/>
        <pc:sldMkLst>
          <pc:docMk/>
          <pc:sldMk cId="0" sldId="265"/>
        </pc:sldMkLst>
      </pc:sldChg>
      <pc:sldChg chg="del">
        <pc:chgData name="Johannes, Suzie" userId="51bf2605-d7a3-4fb3-afa6-560fadecf74a" providerId="ADAL" clId="{42768E2F-DD5A-467D-A9CA-A4C747540748}" dt="2021-03-02T13:00:02.139" v="204" actId="47"/>
        <pc:sldMkLst>
          <pc:docMk/>
          <pc:sldMk cId="0" sldId="267"/>
        </pc:sldMkLst>
      </pc:sldChg>
      <pc:sldChg chg="del">
        <pc:chgData name="Johannes, Suzie" userId="51bf2605-d7a3-4fb3-afa6-560fadecf74a" providerId="ADAL" clId="{42768E2F-DD5A-467D-A9CA-A4C747540748}" dt="2021-03-02T13:00:03.301" v="206" actId="47"/>
        <pc:sldMkLst>
          <pc:docMk/>
          <pc:sldMk cId="0" sldId="268"/>
        </pc:sldMkLst>
      </pc:sldChg>
      <pc:sldChg chg="del">
        <pc:chgData name="Johannes, Suzie" userId="51bf2605-d7a3-4fb3-afa6-560fadecf74a" providerId="ADAL" clId="{42768E2F-DD5A-467D-A9CA-A4C747540748}" dt="2021-03-02T13:00:03.715" v="207" actId="47"/>
        <pc:sldMkLst>
          <pc:docMk/>
          <pc:sldMk cId="0" sldId="269"/>
        </pc:sldMkLst>
      </pc:sldChg>
      <pc:sldChg chg="del">
        <pc:chgData name="Johannes, Suzie" userId="51bf2605-d7a3-4fb3-afa6-560fadecf74a" providerId="ADAL" clId="{42768E2F-DD5A-467D-A9CA-A4C747540748}" dt="2021-03-02T13:00:02.679" v="205" actId="47"/>
        <pc:sldMkLst>
          <pc:docMk/>
          <pc:sldMk cId="0" sldId="270"/>
        </pc:sldMkLst>
      </pc:sldChg>
      <pc:sldChg chg="modSp mod">
        <pc:chgData name="Johannes, Suzie" userId="51bf2605-d7a3-4fb3-afa6-560fadecf74a" providerId="ADAL" clId="{42768E2F-DD5A-467D-A9CA-A4C747540748}" dt="2021-03-02T13:01:53.533" v="360" actId="20577"/>
        <pc:sldMkLst>
          <pc:docMk/>
          <pc:sldMk cId="1463753399" sldId="307"/>
        </pc:sldMkLst>
        <pc:spChg chg="mod">
          <ac:chgData name="Johannes, Suzie" userId="51bf2605-d7a3-4fb3-afa6-560fadecf74a" providerId="ADAL" clId="{42768E2F-DD5A-467D-A9CA-A4C747540748}" dt="2021-03-02T13:01:53.533" v="360" actId="20577"/>
          <ac:spMkLst>
            <pc:docMk/>
            <pc:sldMk cId="1463753399" sldId="307"/>
            <ac:spMk id="7" creationId="{D9E4DDE4-E659-46F7-9778-69838B26318B}"/>
          </ac:spMkLst>
        </pc:spChg>
      </pc:sldChg>
      <pc:sldChg chg="del">
        <pc:chgData name="Johannes, Suzie" userId="51bf2605-d7a3-4fb3-afa6-560fadecf74a" providerId="ADAL" clId="{42768E2F-DD5A-467D-A9CA-A4C747540748}" dt="2021-03-02T13:00:06.957" v="209" actId="47"/>
        <pc:sldMkLst>
          <pc:docMk/>
          <pc:sldMk cId="498527184" sldId="321"/>
        </pc:sldMkLst>
      </pc:sldChg>
      <pc:sldChg chg="del">
        <pc:chgData name="Johannes, Suzie" userId="51bf2605-d7a3-4fb3-afa6-560fadecf74a" providerId="ADAL" clId="{42768E2F-DD5A-467D-A9CA-A4C747540748}" dt="2021-03-02T12:59:56.009" v="191" actId="47"/>
        <pc:sldMkLst>
          <pc:docMk/>
          <pc:sldMk cId="1884572222" sldId="331"/>
        </pc:sldMkLst>
      </pc:sldChg>
      <pc:sldChg chg="del">
        <pc:chgData name="Johannes, Suzie" userId="51bf2605-d7a3-4fb3-afa6-560fadecf74a" providerId="ADAL" clId="{42768E2F-DD5A-467D-A9CA-A4C747540748}" dt="2021-03-02T12:59:55.323" v="190" actId="47"/>
        <pc:sldMkLst>
          <pc:docMk/>
          <pc:sldMk cId="1972041921" sldId="338"/>
        </pc:sldMkLst>
      </pc:sldChg>
      <pc:sldChg chg="del">
        <pc:chgData name="Johannes, Suzie" userId="51bf2605-d7a3-4fb3-afa6-560fadecf74a" providerId="ADAL" clId="{42768E2F-DD5A-467D-A9CA-A4C747540748}" dt="2021-03-02T12:59:49.531" v="185" actId="47"/>
        <pc:sldMkLst>
          <pc:docMk/>
          <pc:sldMk cId="3122077843" sldId="347"/>
        </pc:sldMkLst>
      </pc:sldChg>
      <pc:sldChg chg="del">
        <pc:chgData name="Johannes, Suzie" userId="51bf2605-d7a3-4fb3-afa6-560fadecf74a" providerId="ADAL" clId="{42768E2F-DD5A-467D-A9CA-A4C747540748}" dt="2021-03-02T12:59:56.501" v="192" actId="47"/>
        <pc:sldMkLst>
          <pc:docMk/>
          <pc:sldMk cId="0" sldId="353"/>
        </pc:sldMkLst>
      </pc:sldChg>
      <pc:sldChg chg="del">
        <pc:chgData name="Johannes, Suzie" userId="51bf2605-d7a3-4fb3-afa6-560fadecf74a" providerId="ADAL" clId="{42768E2F-DD5A-467D-A9CA-A4C747540748}" dt="2021-03-02T13:00:05.341" v="208" actId="47"/>
        <pc:sldMkLst>
          <pc:docMk/>
          <pc:sldMk cId="4233580021" sldId="354"/>
        </pc:sldMkLst>
      </pc:sldChg>
      <pc:sldChg chg="modSp mod">
        <pc:chgData name="Johannes, Suzie" userId="51bf2605-d7a3-4fb3-afa6-560fadecf74a" providerId="ADAL" clId="{42768E2F-DD5A-467D-A9CA-A4C747540748}" dt="2021-03-02T13:25:12.482" v="2107" actId="6549"/>
        <pc:sldMkLst>
          <pc:docMk/>
          <pc:sldMk cId="3969581025" sldId="355"/>
        </pc:sldMkLst>
        <pc:spChg chg="mod">
          <ac:chgData name="Johannes, Suzie" userId="51bf2605-d7a3-4fb3-afa6-560fadecf74a" providerId="ADAL" clId="{42768E2F-DD5A-467D-A9CA-A4C747540748}" dt="2021-03-02T13:25:12.482" v="2107" actId="6549"/>
          <ac:spMkLst>
            <pc:docMk/>
            <pc:sldMk cId="3969581025" sldId="355"/>
            <ac:spMk id="3" creationId="{7D76802F-B0FA-45CA-A24D-27CAF1A84509}"/>
          </ac:spMkLst>
        </pc:spChg>
        <pc:spChg chg="mod">
          <ac:chgData name="Johannes, Suzie" userId="51bf2605-d7a3-4fb3-afa6-560fadecf74a" providerId="ADAL" clId="{42768E2F-DD5A-467D-A9CA-A4C747540748}" dt="2021-03-02T13:02:19.037" v="416" actId="20577"/>
          <ac:spMkLst>
            <pc:docMk/>
            <pc:sldMk cId="3969581025" sldId="355"/>
            <ac:spMk id="198" creationId="{00000000-0000-0000-0000-000000000000}"/>
          </ac:spMkLst>
        </pc:spChg>
      </pc:sldChg>
      <pc:sldChg chg="modSp add del mod">
        <pc:chgData name="Johannes, Suzie" userId="51bf2605-d7a3-4fb3-afa6-560fadecf74a" providerId="ADAL" clId="{42768E2F-DD5A-467D-A9CA-A4C747540748}" dt="2021-03-05T13:37:06.244" v="2108" actId="47"/>
        <pc:sldMkLst>
          <pc:docMk/>
          <pc:sldMk cId="4266746441" sldId="356"/>
        </pc:sldMkLst>
        <pc:spChg chg="mod">
          <ac:chgData name="Johannes, Suzie" userId="51bf2605-d7a3-4fb3-afa6-560fadecf74a" providerId="ADAL" clId="{42768E2F-DD5A-467D-A9CA-A4C747540748}" dt="2021-03-02T13:07:43.536" v="659" actId="20577"/>
          <ac:spMkLst>
            <pc:docMk/>
            <pc:sldMk cId="4266746441" sldId="356"/>
            <ac:spMk id="3" creationId="{7D76802F-B0FA-45CA-A24D-27CAF1A84509}"/>
          </ac:spMkLst>
        </pc:spChg>
      </pc:sldChg>
      <pc:sldChg chg="addSp modSp add mod">
        <pc:chgData name="Johannes, Suzie" userId="51bf2605-d7a3-4fb3-afa6-560fadecf74a" providerId="ADAL" clId="{42768E2F-DD5A-467D-A9CA-A4C747540748}" dt="2021-03-02T13:22:10.475" v="1698"/>
        <pc:sldMkLst>
          <pc:docMk/>
          <pc:sldMk cId="2423016092" sldId="357"/>
        </pc:sldMkLst>
        <pc:spChg chg="mod">
          <ac:chgData name="Johannes, Suzie" userId="51bf2605-d7a3-4fb3-afa6-560fadecf74a" providerId="ADAL" clId="{42768E2F-DD5A-467D-A9CA-A4C747540748}" dt="2021-03-02T13:19:44.905" v="1691" actId="14100"/>
          <ac:spMkLst>
            <pc:docMk/>
            <pc:sldMk cId="2423016092" sldId="357"/>
            <ac:spMk id="3" creationId="{7D76802F-B0FA-45CA-A24D-27CAF1A84509}"/>
          </ac:spMkLst>
        </pc:spChg>
        <pc:spChg chg="mod">
          <ac:chgData name="Johannes, Suzie" userId="51bf2605-d7a3-4fb3-afa6-560fadecf74a" providerId="ADAL" clId="{42768E2F-DD5A-467D-A9CA-A4C747540748}" dt="2021-03-02T13:02:41.102" v="442" actId="6549"/>
          <ac:spMkLst>
            <pc:docMk/>
            <pc:sldMk cId="2423016092" sldId="357"/>
            <ac:spMk id="198" creationId="{00000000-0000-0000-0000-000000000000}"/>
          </ac:spMkLst>
        </pc:spChg>
        <pc:picChg chg="add mod">
          <ac:chgData name="Johannes, Suzie" userId="51bf2605-d7a3-4fb3-afa6-560fadecf74a" providerId="ADAL" clId="{42768E2F-DD5A-467D-A9CA-A4C747540748}" dt="2021-03-02T13:22:10.475" v="1698"/>
          <ac:picMkLst>
            <pc:docMk/>
            <pc:sldMk cId="2423016092" sldId="357"/>
            <ac:picMk id="4" creationId="{409B25F6-12DF-43D1-A9D3-33F331AFCA30}"/>
          </ac:picMkLst>
        </pc:picChg>
      </pc:sldChg>
      <pc:sldChg chg="del">
        <pc:chgData name="Johannes, Suzie" userId="51bf2605-d7a3-4fb3-afa6-560fadecf74a" providerId="ADAL" clId="{42768E2F-DD5A-467D-A9CA-A4C747540748}" dt="2021-03-02T12:59:47.101" v="184" actId="47"/>
        <pc:sldMkLst>
          <pc:docMk/>
          <pc:sldMk cId="3812595393" sldId="358"/>
        </pc:sldMkLst>
      </pc:sldChg>
      <pc:sldChg chg="modSp add mod">
        <pc:chgData name="Johannes, Suzie" userId="51bf2605-d7a3-4fb3-afa6-560fadecf74a" providerId="ADAL" clId="{42768E2F-DD5A-467D-A9CA-A4C747540748}" dt="2021-03-02T13:14:29.823" v="1359" actId="20577"/>
        <pc:sldMkLst>
          <pc:docMk/>
          <pc:sldMk cId="4020341941" sldId="358"/>
        </pc:sldMkLst>
        <pc:spChg chg="mod">
          <ac:chgData name="Johannes, Suzie" userId="51bf2605-d7a3-4fb3-afa6-560fadecf74a" providerId="ADAL" clId="{42768E2F-DD5A-467D-A9CA-A4C747540748}" dt="2021-03-02T13:14:29.823" v="1359" actId="20577"/>
          <ac:spMkLst>
            <pc:docMk/>
            <pc:sldMk cId="4020341941" sldId="358"/>
            <ac:spMk id="3" creationId="{7D76802F-B0FA-45CA-A24D-27CAF1A84509}"/>
          </ac:spMkLst>
        </pc:spChg>
        <pc:spChg chg="mod">
          <ac:chgData name="Johannes, Suzie" userId="51bf2605-d7a3-4fb3-afa6-560fadecf74a" providerId="ADAL" clId="{42768E2F-DD5A-467D-A9CA-A4C747540748}" dt="2021-03-02T13:02:57.156" v="481" actId="20577"/>
          <ac:spMkLst>
            <pc:docMk/>
            <pc:sldMk cId="4020341941" sldId="358"/>
            <ac:spMk id="198" creationId="{00000000-0000-0000-0000-000000000000}"/>
          </ac:spMkLst>
        </pc:spChg>
      </pc:sldChg>
      <pc:sldChg chg="modSp add mod">
        <pc:chgData name="Johannes, Suzie" userId="51bf2605-d7a3-4fb3-afa6-560fadecf74a" providerId="ADAL" clId="{42768E2F-DD5A-467D-A9CA-A4C747540748}" dt="2021-03-02T13:09:22.208" v="1028" actId="948"/>
        <pc:sldMkLst>
          <pc:docMk/>
          <pc:sldMk cId="142621467" sldId="359"/>
        </pc:sldMkLst>
        <pc:spChg chg="mod">
          <ac:chgData name="Johannes, Suzie" userId="51bf2605-d7a3-4fb3-afa6-560fadecf74a" providerId="ADAL" clId="{42768E2F-DD5A-467D-A9CA-A4C747540748}" dt="2021-03-02T13:09:22.208" v="1028" actId="948"/>
          <ac:spMkLst>
            <pc:docMk/>
            <pc:sldMk cId="142621467" sldId="359"/>
            <ac:spMk id="3" creationId="{7D76802F-B0FA-45CA-A24D-27CAF1A84509}"/>
          </ac:spMkLst>
        </pc:spChg>
        <pc:spChg chg="mod">
          <ac:chgData name="Johannes, Suzie" userId="51bf2605-d7a3-4fb3-afa6-560fadecf74a" providerId="ADAL" clId="{42768E2F-DD5A-467D-A9CA-A4C747540748}" dt="2021-03-02T13:03:13.635" v="509" actId="20577"/>
          <ac:spMkLst>
            <pc:docMk/>
            <pc:sldMk cId="142621467" sldId="359"/>
            <ac:spMk id="198" creationId="{00000000-0000-0000-0000-000000000000}"/>
          </ac:spMkLst>
        </pc:spChg>
      </pc:sldChg>
      <pc:sldChg chg="del">
        <pc:chgData name="Johannes, Suzie" userId="51bf2605-d7a3-4fb3-afa6-560fadecf74a" providerId="ADAL" clId="{42768E2F-DD5A-467D-A9CA-A4C747540748}" dt="2021-03-02T12:59:50.333" v="186" actId="47"/>
        <pc:sldMkLst>
          <pc:docMk/>
          <pc:sldMk cId="930242324" sldId="359"/>
        </pc:sldMkLst>
      </pc:sldChg>
      <pc:sldChg chg="del">
        <pc:chgData name="Johannes, Suzie" userId="51bf2605-d7a3-4fb3-afa6-560fadecf74a" providerId="ADAL" clId="{42768E2F-DD5A-467D-A9CA-A4C747540748}" dt="2021-03-02T12:59:53.355" v="188" actId="47"/>
        <pc:sldMkLst>
          <pc:docMk/>
          <pc:sldMk cId="615474793" sldId="360"/>
        </pc:sldMkLst>
      </pc:sldChg>
      <pc:sldChg chg="addSp delSp modSp add mod">
        <pc:chgData name="Johannes, Suzie" userId="51bf2605-d7a3-4fb3-afa6-560fadecf74a" providerId="ADAL" clId="{42768E2F-DD5A-467D-A9CA-A4C747540748}" dt="2021-03-02T13:24:51.795" v="2035" actId="1076"/>
        <pc:sldMkLst>
          <pc:docMk/>
          <pc:sldMk cId="4216253799" sldId="360"/>
        </pc:sldMkLst>
        <pc:spChg chg="del">
          <ac:chgData name="Johannes, Suzie" userId="51bf2605-d7a3-4fb3-afa6-560fadecf74a" providerId="ADAL" clId="{42768E2F-DD5A-467D-A9CA-A4C747540748}" dt="2021-03-02T13:23:47.688" v="2026" actId="478"/>
          <ac:spMkLst>
            <pc:docMk/>
            <pc:sldMk cId="4216253799" sldId="360"/>
            <ac:spMk id="3" creationId="{7D76802F-B0FA-45CA-A24D-27CAF1A84509}"/>
          </ac:spMkLst>
        </pc:spChg>
        <pc:spChg chg="add del mod">
          <ac:chgData name="Johannes, Suzie" userId="51bf2605-d7a3-4fb3-afa6-560fadecf74a" providerId="ADAL" clId="{42768E2F-DD5A-467D-A9CA-A4C747540748}" dt="2021-03-02T13:23:52.283" v="2027" actId="478"/>
          <ac:spMkLst>
            <pc:docMk/>
            <pc:sldMk cId="4216253799" sldId="360"/>
            <ac:spMk id="4" creationId="{17D71763-6289-4937-89BC-40D1552906D2}"/>
          </ac:spMkLst>
        </pc:spChg>
        <pc:picChg chg="add mod modCrop">
          <ac:chgData name="Johannes, Suzie" userId="51bf2605-d7a3-4fb3-afa6-560fadecf74a" providerId="ADAL" clId="{42768E2F-DD5A-467D-A9CA-A4C747540748}" dt="2021-03-02T13:24:51.795" v="2035" actId="1076"/>
          <ac:picMkLst>
            <pc:docMk/>
            <pc:sldMk cId="4216253799" sldId="360"/>
            <ac:picMk id="6" creationId="{51AC3747-2219-4E8A-8953-790877EBD349}"/>
          </ac:picMkLst>
        </pc:picChg>
      </pc:sldChg>
      <pc:sldChg chg="modSp new mod ord modNotesTx">
        <pc:chgData name="Johannes, Suzie" userId="51bf2605-d7a3-4fb3-afa6-560fadecf74a" providerId="ADAL" clId="{42768E2F-DD5A-467D-A9CA-A4C747540748}" dt="2021-03-05T16:44:31.729" v="2330" actId="20577"/>
        <pc:sldMkLst>
          <pc:docMk/>
          <pc:sldMk cId="1802858410" sldId="361"/>
        </pc:sldMkLst>
        <pc:spChg chg="mod">
          <ac:chgData name="Johannes, Suzie" userId="51bf2605-d7a3-4fb3-afa6-560fadecf74a" providerId="ADAL" clId="{42768E2F-DD5A-467D-A9CA-A4C747540748}" dt="2021-03-05T16:00:03.353" v="2171" actId="20577"/>
          <ac:spMkLst>
            <pc:docMk/>
            <pc:sldMk cId="1802858410" sldId="361"/>
            <ac:spMk id="2" creationId="{E48961C0-30D7-4AD1-86A6-30124CC0D7E0}"/>
          </ac:spMkLst>
        </pc:spChg>
        <pc:spChg chg="mod">
          <ac:chgData name="Johannes, Suzie" userId="51bf2605-d7a3-4fb3-afa6-560fadecf74a" providerId="ADAL" clId="{42768E2F-DD5A-467D-A9CA-A4C747540748}" dt="2021-03-05T16:34:59.486" v="2325" actId="20577"/>
          <ac:spMkLst>
            <pc:docMk/>
            <pc:sldMk cId="1802858410" sldId="361"/>
            <ac:spMk id="3" creationId="{5AB1670A-077A-43BD-96B5-2FE849ABC5A5}"/>
          </ac:spMkLst>
        </pc:spChg>
      </pc:sldChg>
      <pc:sldChg chg="del">
        <pc:chgData name="Johannes, Suzie" userId="51bf2605-d7a3-4fb3-afa6-560fadecf74a" providerId="ADAL" clId="{42768E2F-DD5A-467D-A9CA-A4C747540748}" dt="2021-03-02T12:59:52.332" v="187" actId="47"/>
        <pc:sldMkLst>
          <pc:docMk/>
          <pc:sldMk cId="3029587641" sldId="361"/>
        </pc:sldMkLst>
      </pc:sldChg>
      <pc:sldChg chg="del">
        <pc:chgData name="Johannes, Suzie" userId="51bf2605-d7a3-4fb3-afa6-560fadecf74a" providerId="ADAL" clId="{42768E2F-DD5A-467D-A9CA-A4C747540748}" dt="2021-03-02T12:59:53.934" v="189" actId="47"/>
        <pc:sldMkLst>
          <pc:docMk/>
          <pc:sldMk cId="1458085729" sldId="362"/>
        </pc:sldMkLst>
      </pc:sldChg>
      <pc:sldChg chg="del">
        <pc:chgData name="Johannes, Suzie" userId="51bf2605-d7a3-4fb3-afa6-560fadecf74a" providerId="ADAL" clId="{42768E2F-DD5A-467D-A9CA-A4C747540748}" dt="2021-03-02T13:00:01.058" v="202" actId="47"/>
        <pc:sldMkLst>
          <pc:docMk/>
          <pc:sldMk cId="3209022683" sldId="363"/>
        </pc:sldMkLst>
      </pc:sldChg>
      <pc:sldChg chg="del">
        <pc:chgData name="Johannes, Suzie" userId="51bf2605-d7a3-4fb3-afa6-560fadecf74a" providerId="ADAL" clId="{42768E2F-DD5A-467D-A9CA-A4C747540748}" dt="2021-03-02T12:59:59.903" v="199" actId="47"/>
        <pc:sldMkLst>
          <pc:docMk/>
          <pc:sldMk cId="2125845750" sldId="364"/>
        </pc:sldMkLst>
      </pc:sldChg>
      <pc:sldChg chg="del">
        <pc:chgData name="Johannes, Suzie" userId="51bf2605-d7a3-4fb3-afa6-560fadecf74a" providerId="ADAL" clId="{42768E2F-DD5A-467D-A9CA-A4C747540748}" dt="2021-03-02T12:59:58.970" v="197" actId="47"/>
        <pc:sldMkLst>
          <pc:docMk/>
          <pc:sldMk cId="2619668185" sldId="365"/>
        </pc:sldMkLst>
      </pc:sldChg>
      <pc:sldMasterChg chg="delSldLayout modSldLayout">
        <pc:chgData name="Johannes, Suzie" userId="51bf2605-d7a3-4fb3-afa6-560fadecf74a" providerId="ADAL" clId="{42768E2F-DD5A-467D-A9CA-A4C747540748}" dt="2021-03-02T13:00:03.715" v="207" actId="47"/>
        <pc:sldMasterMkLst>
          <pc:docMk/>
          <pc:sldMasterMk cId="0" sldId="2147483664"/>
        </pc:sldMasterMkLst>
        <pc:sldLayoutChg chg="modSp mod">
          <pc:chgData name="Johannes, Suzie" userId="51bf2605-d7a3-4fb3-afa6-560fadecf74a" providerId="ADAL" clId="{42768E2F-DD5A-467D-A9CA-A4C747540748}" dt="2021-03-02T12:56:17.091" v="10" actId="20577"/>
          <pc:sldLayoutMkLst>
            <pc:docMk/>
            <pc:sldMasterMk cId="0" sldId="2147483664"/>
            <pc:sldLayoutMk cId="0" sldId="2147483648"/>
          </pc:sldLayoutMkLst>
          <pc:spChg chg="mod">
            <ac:chgData name="Johannes, Suzie" userId="51bf2605-d7a3-4fb3-afa6-560fadecf74a" providerId="ADAL" clId="{42768E2F-DD5A-467D-A9CA-A4C747540748}" dt="2021-03-02T12:56:17.091" v="10" actId="20577"/>
            <ac:spMkLst>
              <pc:docMk/>
              <pc:sldMasterMk cId="0" sldId="2147483664"/>
              <pc:sldLayoutMk cId="0" sldId="2147483648"/>
              <ac:spMk id="20" creationId="{00000000-0000-0000-0000-000000000000}"/>
            </ac:spMkLst>
          </pc:spChg>
        </pc:sldLayoutChg>
        <pc:sldLayoutChg chg="addSp delSp modSp mod">
          <pc:chgData name="Johannes, Suzie" userId="51bf2605-d7a3-4fb3-afa6-560fadecf74a" providerId="ADAL" clId="{42768E2F-DD5A-467D-A9CA-A4C747540748}" dt="2021-03-02T12:56:23.851" v="12"/>
          <pc:sldLayoutMkLst>
            <pc:docMk/>
            <pc:sldMasterMk cId="0" sldId="2147483664"/>
            <pc:sldLayoutMk cId="0" sldId="2147483649"/>
          </pc:sldLayoutMkLst>
          <pc:spChg chg="del">
            <ac:chgData name="Johannes, Suzie" userId="51bf2605-d7a3-4fb3-afa6-560fadecf74a" providerId="ADAL" clId="{42768E2F-DD5A-467D-A9CA-A4C747540748}" dt="2021-03-02T12:56:23.405" v="11" actId="478"/>
            <ac:spMkLst>
              <pc:docMk/>
              <pc:sldMasterMk cId="0" sldId="2147483664"/>
              <pc:sldLayoutMk cId="0" sldId="2147483649"/>
              <ac:spMk id="4" creationId="{E6A9381B-2DC0-480A-B989-3A8D828D3ABF}"/>
            </ac:spMkLst>
          </pc:spChg>
          <pc:spChg chg="add mod">
            <ac:chgData name="Johannes, Suzie" userId="51bf2605-d7a3-4fb3-afa6-560fadecf74a" providerId="ADAL" clId="{42768E2F-DD5A-467D-A9CA-A4C747540748}" dt="2021-03-02T12:56:23.851" v="12"/>
            <ac:spMkLst>
              <pc:docMk/>
              <pc:sldMasterMk cId="0" sldId="2147483664"/>
              <pc:sldLayoutMk cId="0" sldId="2147483649"/>
              <ac:spMk id="12" creationId="{EBADF00C-EAA5-4E18-8F38-DCA814967B5A}"/>
            </ac:spMkLst>
          </pc:spChg>
        </pc:sldLayoutChg>
        <pc:sldLayoutChg chg="addSp delSp modSp mod">
          <pc:chgData name="Johannes, Suzie" userId="51bf2605-d7a3-4fb3-afa6-560fadecf74a" providerId="ADAL" clId="{42768E2F-DD5A-467D-A9CA-A4C747540748}" dt="2021-03-02T12:56:42.704" v="15" actId="207"/>
          <pc:sldLayoutMkLst>
            <pc:docMk/>
            <pc:sldMasterMk cId="0" sldId="2147483664"/>
            <pc:sldLayoutMk cId="0" sldId="2147483662"/>
          </pc:sldLayoutMkLst>
          <pc:spChg chg="add mod">
            <ac:chgData name="Johannes, Suzie" userId="51bf2605-d7a3-4fb3-afa6-560fadecf74a" providerId="ADAL" clId="{42768E2F-DD5A-467D-A9CA-A4C747540748}" dt="2021-03-02T12:56:42.704" v="15" actId="207"/>
            <ac:spMkLst>
              <pc:docMk/>
              <pc:sldMasterMk cId="0" sldId="2147483664"/>
              <pc:sldLayoutMk cId="0" sldId="2147483662"/>
              <ac:spMk id="6" creationId="{BB4BC96E-23CB-4053-AA46-850C104D6B38}"/>
            </ac:spMkLst>
          </pc:spChg>
          <pc:spChg chg="del">
            <ac:chgData name="Johannes, Suzie" userId="51bf2605-d7a3-4fb3-afa6-560fadecf74a" providerId="ADAL" clId="{42768E2F-DD5A-467D-A9CA-A4C747540748}" dt="2021-03-02T12:56:34.922" v="13" actId="478"/>
            <ac:spMkLst>
              <pc:docMk/>
              <pc:sldMasterMk cId="0" sldId="2147483664"/>
              <pc:sldLayoutMk cId="0" sldId="2147483662"/>
              <ac:spMk id="8" creationId="{00000000-0000-0000-0000-000000000000}"/>
            </ac:spMkLst>
          </pc:spChg>
        </pc:sldLayoutChg>
        <pc:sldLayoutChg chg="del">
          <pc:chgData name="Johannes, Suzie" userId="51bf2605-d7a3-4fb3-afa6-560fadecf74a" providerId="ADAL" clId="{42768E2F-DD5A-467D-A9CA-A4C747540748}" dt="2021-03-02T13:00:03.715" v="207" actId="47"/>
          <pc:sldLayoutMkLst>
            <pc:docMk/>
            <pc:sldMasterMk cId="0" sldId="2147483664"/>
            <pc:sldLayoutMk cId="2630935899" sldId="2147483689"/>
          </pc:sldLayoutMkLst>
        </pc:sldLayoutChg>
      </pc:sldMasterChg>
    </pc:docChg>
  </pc:docChgLst>
  <pc:docChgLst>
    <pc:chgData name="Umscheid, Sherry" userId="4a630f8d-a256-464c-8d53-4bbf7c043157" providerId="ADAL" clId="{4DD5E7B5-F322-45DB-A450-410F4F910C8E}"/>
    <pc:docChg chg="custSel addSld modSld sldOrd">
      <pc:chgData name="Umscheid, Sherry" userId="4a630f8d-a256-464c-8d53-4bbf7c043157" providerId="ADAL" clId="{4DD5E7B5-F322-45DB-A450-410F4F910C8E}" dt="2020-11-06T14:11:02.577" v="500" actId="20577"/>
      <pc:docMkLst>
        <pc:docMk/>
      </pc:docMkLst>
      <pc:sldChg chg="ord">
        <pc:chgData name="Umscheid, Sherry" userId="4a630f8d-a256-464c-8d53-4bbf7c043157" providerId="ADAL" clId="{4DD5E7B5-F322-45DB-A450-410F4F910C8E}" dt="2020-11-05T17:28:13.714" v="0" actId="20578"/>
        <pc:sldMkLst>
          <pc:docMk/>
          <pc:sldMk cId="0" sldId="353"/>
        </pc:sldMkLst>
      </pc:sldChg>
      <pc:sldChg chg="modSp mod">
        <pc:chgData name="Umscheid, Sherry" userId="4a630f8d-a256-464c-8d53-4bbf7c043157" providerId="ADAL" clId="{4DD5E7B5-F322-45DB-A450-410F4F910C8E}" dt="2020-11-05T21:57:50.697" v="3" actId="20577"/>
        <pc:sldMkLst>
          <pc:docMk/>
          <pc:sldMk cId="4233580021" sldId="354"/>
        </pc:sldMkLst>
        <pc:spChg chg="mod">
          <ac:chgData name="Umscheid, Sherry" userId="4a630f8d-a256-464c-8d53-4bbf7c043157" providerId="ADAL" clId="{4DD5E7B5-F322-45DB-A450-410F4F910C8E}" dt="2020-11-05T21:57:50.697" v="3" actId="20577"/>
          <ac:spMkLst>
            <pc:docMk/>
            <pc:sldMk cId="4233580021" sldId="354"/>
            <ac:spMk id="3" creationId="{DD1D6ED9-42CB-42C4-8C57-86EAA567343A}"/>
          </ac:spMkLst>
        </pc:spChg>
      </pc:sldChg>
      <pc:sldChg chg="addSp modSp new mod">
        <pc:chgData name="Umscheid, Sherry" userId="4a630f8d-a256-464c-8d53-4bbf7c043157" providerId="ADAL" clId="{4DD5E7B5-F322-45DB-A450-410F4F910C8E}" dt="2020-11-05T22:05:54.329" v="258" actId="20577"/>
        <pc:sldMkLst>
          <pc:docMk/>
          <pc:sldMk cId="3209022683" sldId="363"/>
        </pc:sldMkLst>
        <pc:spChg chg="mod">
          <ac:chgData name="Umscheid, Sherry" userId="4a630f8d-a256-464c-8d53-4bbf7c043157" providerId="ADAL" clId="{4DD5E7B5-F322-45DB-A450-410F4F910C8E}" dt="2020-11-05T22:05:16.233" v="164" actId="6549"/>
          <ac:spMkLst>
            <pc:docMk/>
            <pc:sldMk cId="3209022683" sldId="363"/>
            <ac:spMk id="2" creationId="{C19C470D-8D4C-47A2-8537-7FEEFA7878C8}"/>
          </ac:spMkLst>
        </pc:spChg>
        <pc:spChg chg="mod">
          <ac:chgData name="Umscheid, Sherry" userId="4a630f8d-a256-464c-8d53-4bbf7c043157" providerId="ADAL" clId="{4DD5E7B5-F322-45DB-A450-410F4F910C8E}" dt="2020-11-05T22:05:54.329" v="258" actId="20577"/>
          <ac:spMkLst>
            <pc:docMk/>
            <pc:sldMk cId="3209022683" sldId="363"/>
            <ac:spMk id="3" creationId="{39C3A131-B915-4791-86BE-D46A83FC2F23}"/>
          </ac:spMkLst>
        </pc:spChg>
        <pc:picChg chg="add mod">
          <ac:chgData name="Umscheid, Sherry" userId="4a630f8d-a256-464c-8d53-4bbf7c043157" providerId="ADAL" clId="{4DD5E7B5-F322-45DB-A450-410F4F910C8E}" dt="2020-11-05T22:01:41.950" v="9" actId="1076"/>
          <ac:picMkLst>
            <pc:docMk/>
            <pc:sldMk cId="3209022683" sldId="363"/>
            <ac:picMk id="5" creationId="{98A6072D-62BD-46A9-9683-B00642C07E43}"/>
          </ac:picMkLst>
        </pc:picChg>
      </pc:sldChg>
      <pc:sldChg chg="addSp delSp modSp add mod ord">
        <pc:chgData name="Umscheid, Sherry" userId="4a630f8d-a256-464c-8d53-4bbf7c043157" providerId="ADAL" clId="{4DD5E7B5-F322-45DB-A450-410F4F910C8E}" dt="2020-11-05T22:07:37.749" v="265" actId="1076"/>
        <pc:sldMkLst>
          <pc:docMk/>
          <pc:sldMk cId="2125845750" sldId="364"/>
        </pc:sldMkLst>
        <pc:picChg chg="del">
          <ac:chgData name="Umscheid, Sherry" userId="4a630f8d-a256-464c-8d53-4bbf7c043157" providerId="ADAL" clId="{4DD5E7B5-F322-45DB-A450-410F4F910C8E}" dt="2020-11-05T22:07:11.498" v="262" actId="478"/>
          <ac:picMkLst>
            <pc:docMk/>
            <pc:sldMk cId="2125845750" sldId="364"/>
            <ac:picMk id="5" creationId="{98A6072D-62BD-46A9-9683-B00642C07E43}"/>
          </ac:picMkLst>
        </pc:picChg>
        <pc:picChg chg="add mod">
          <ac:chgData name="Umscheid, Sherry" userId="4a630f8d-a256-464c-8d53-4bbf7c043157" providerId="ADAL" clId="{4DD5E7B5-F322-45DB-A450-410F4F910C8E}" dt="2020-11-05T22:07:37.749" v="265" actId="1076"/>
          <ac:picMkLst>
            <pc:docMk/>
            <pc:sldMk cId="2125845750" sldId="364"/>
            <ac:picMk id="6" creationId="{350E83A4-CBD0-4F1E-9769-B5AA698E56BD}"/>
          </ac:picMkLst>
        </pc:picChg>
      </pc:sldChg>
      <pc:sldChg chg="addSp delSp modSp add mod ord">
        <pc:chgData name="Umscheid, Sherry" userId="4a630f8d-a256-464c-8d53-4bbf7c043157" providerId="ADAL" clId="{4DD5E7B5-F322-45DB-A450-410F4F910C8E}" dt="2020-11-06T14:11:02.577" v="500" actId="20577"/>
        <pc:sldMkLst>
          <pc:docMk/>
          <pc:sldMk cId="2619668185" sldId="365"/>
        </pc:sldMkLst>
        <pc:spChg chg="mod">
          <ac:chgData name="Umscheid, Sherry" userId="4a630f8d-a256-464c-8d53-4bbf7c043157" providerId="ADAL" clId="{4DD5E7B5-F322-45DB-A450-410F4F910C8E}" dt="2020-11-06T14:11:02.577" v="500" actId="20577"/>
          <ac:spMkLst>
            <pc:docMk/>
            <pc:sldMk cId="2619668185" sldId="365"/>
            <ac:spMk id="3" creationId="{39C3A131-B915-4791-86BE-D46A83FC2F23}"/>
          </ac:spMkLst>
        </pc:spChg>
        <pc:picChg chg="add mod">
          <ac:chgData name="Umscheid, Sherry" userId="4a630f8d-a256-464c-8d53-4bbf7c043157" providerId="ADAL" clId="{4DD5E7B5-F322-45DB-A450-410F4F910C8E}" dt="2020-11-06T14:08:50.727" v="276" actId="1076"/>
          <ac:picMkLst>
            <pc:docMk/>
            <pc:sldMk cId="2619668185" sldId="365"/>
            <ac:picMk id="5" creationId="{D8355475-726E-400F-A1A3-097250E7AA5F}"/>
          </ac:picMkLst>
        </pc:picChg>
        <pc:picChg chg="del">
          <ac:chgData name="Umscheid, Sherry" userId="4a630f8d-a256-464c-8d53-4bbf7c043157" providerId="ADAL" clId="{4DD5E7B5-F322-45DB-A450-410F4F910C8E}" dt="2020-11-06T14:08:30.412" v="271" actId="478"/>
          <ac:picMkLst>
            <pc:docMk/>
            <pc:sldMk cId="2619668185" sldId="365"/>
            <ac:picMk id="6" creationId="{350E83A4-CBD0-4F1E-9769-B5AA698E56BD}"/>
          </ac:picMkLst>
        </pc:picChg>
      </pc:sldChg>
    </pc:docChg>
  </pc:docChgLst>
  <pc:docChgLst>
    <pc:chgData name="Johannes, Suzie" userId="51bf2605-d7a3-4fb3-afa6-560fadecf74a" providerId="ADAL" clId="{DD322927-F40E-43E7-9CBC-EBDBBFFDFCD7}"/>
    <pc:docChg chg="modSld">
      <pc:chgData name="Johannes, Suzie" userId="51bf2605-d7a3-4fb3-afa6-560fadecf74a" providerId="ADAL" clId="{DD322927-F40E-43E7-9CBC-EBDBBFFDFCD7}" dt="2020-10-09T17:46:42.927" v="205" actId="20577"/>
      <pc:docMkLst>
        <pc:docMk/>
      </pc:docMkLst>
      <pc:sldChg chg="modSp mod">
        <pc:chgData name="Johannes, Suzie" userId="51bf2605-d7a3-4fb3-afa6-560fadecf74a" providerId="ADAL" clId="{DD322927-F40E-43E7-9CBC-EBDBBFFDFCD7}" dt="2020-10-07T21:10:56.531" v="134" actId="20577"/>
        <pc:sldMkLst>
          <pc:docMk/>
          <pc:sldMk cId="3969581025" sldId="355"/>
        </pc:sldMkLst>
        <pc:spChg chg="mod">
          <ac:chgData name="Johannes, Suzie" userId="51bf2605-d7a3-4fb3-afa6-560fadecf74a" providerId="ADAL" clId="{DD322927-F40E-43E7-9CBC-EBDBBFFDFCD7}" dt="2020-10-07T21:10:56.531" v="134" actId="20577"/>
          <ac:spMkLst>
            <pc:docMk/>
            <pc:sldMk cId="3969581025" sldId="355"/>
            <ac:spMk id="3" creationId="{7D76802F-B0FA-45CA-A24D-27CAF1A84509}"/>
          </ac:spMkLst>
        </pc:spChg>
      </pc:sldChg>
      <pc:sldChg chg="modSp mod">
        <pc:chgData name="Johannes, Suzie" userId="51bf2605-d7a3-4fb3-afa6-560fadecf74a" providerId="ADAL" clId="{DD322927-F40E-43E7-9CBC-EBDBBFFDFCD7}" dt="2020-10-09T17:44:45.585" v="135" actId="20577"/>
        <pc:sldMkLst>
          <pc:docMk/>
          <pc:sldMk cId="3812595393" sldId="358"/>
        </pc:sldMkLst>
        <pc:spChg chg="mod">
          <ac:chgData name="Johannes, Suzie" userId="51bf2605-d7a3-4fb3-afa6-560fadecf74a" providerId="ADAL" clId="{DD322927-F40E-43E7-9CBC-EBDBBFFDFCD7}" dt="2020-10-09T17:44:45.585" v="135" actId="20577"/>
          <ac:spMkLst>
            <pc:docMk/>
            <pc:sldMk cId="3812595393" sldId="358"/>
            <ac:spMk id="2" creationId="{00000000-0000-0000-0000-000000000000}"/>
          </ac:spMkLst>
        </pc:spChg>
      </pc:sldChg>
      <pc:sldChg chg="modSp mod">
        <pc:chgData name="Johannes, Suzie" userId="51bf2605-d7a3-4fb3-afa6-560fadecf74a" providerId="ADAL" clId="{DD322927-F40E-43E7-9CBC-EBDBBFFDFCD7}" dt="2020-10-09T17:46:42.927" v="205" actId="20577"/>
        <pc:sldMkLst>
          <pc:docMk/>
          <pc:sldMk cId="3532873659" sldId="359"/>
        </pc:sldMkLst>
        <pc:spChg chg="mod">
          <ac:chgData name="Johannes, Suzie" userId="51bf2605-d7a3-4fb3-afa6-560fadecf74a" providerId="ADAL" clId="{DD322927-F40E-43E7-9CBC-EBDBBFFDFCD7}" dt="2020-10-09T17:46:42.927" v="205" actId="20577"/>
          <ac:spMkLst>
            <pc:docMk/>
            <pc:sldMk cId="3532873659" sldId="359"/>
            <ac:spMk id="7" creationId="{D9E4DDE4-E659-46F7-9778-69838B26318B}"/>
          </ac:spMkLst>
        </pc:spChg>
      </pc:sldChg>
    </pc:docChg>
  </pc:docChgLst>
  <pc:docChgLst>
    <pc:chgData name="Johnson, Anne Madden" userId="S::amjohnson@home.ku.edu::c955813b-6b74-42cc-8cb6-b71baebc7d5e" providerId="AD" clId="Web-{01BD91E0-952E-5FE6-EC95-8BFB92C32E8B}"/>
    <pc:docChg chg="delSld modSld">
      <pc:chgData name="Johnson, Anne Madden" userId="S::amjohnson@home.ku.edu::c955813b-6b74-42cc-8cb6-b71baebc7d5e" providerId="AD" clId="Web-{01BD91E0-952E-5FE6-EC95-8BFB92C32E8B}" dt="2020-09-24T14:13:23.453" v="3"/>
      <pc:docMkLst>
        <pc:docMk/>
      </pc:docMkLst>
      <pc:sldChg chg="modSp">
        <pc:chgData name="Johnson, Anne Madden" userId="S::amjohnson@home.ku.edu::c955813b-6b74-42cc-8cb6-b71baebc7d5e" providerId="AD" clId="Web-{01BD91E0-952E-5FE6-EC95-8BFB92C32E8B}" dt="2020-09-24T14:12:28.764" v="2" actId="20577"/>
        <pc:sldMkLst>
          <pc:docMk/>
          <pc:sldMk cId="3122077843" sldId="347"/>
        </pc:sldMkLst>
        <pc:spChg chg="mod">
          <ac:chgData name="Johnson, Anne Madden" userId="S::amjohnson@home.ku.edu::c955813b-6b74-42cc-8cb6-b71baebc7d5e" providerId="AD" clId="Web-{01BD91E0-952E-5FE6-EC95-8BFB92C32E8B}" dt="2020-09-24T14:12:28.764" v="2" actId="20577"/>
          <ac:spMkLst>
            <pc:docMk/>
            <pc:sldMk cId="3122077843" sldId="347"/>
            <ac:spMk id="7" creationId="{D9E4DDE4-E659-46F7-9778-69838B26318B}"/>
          </ac:spMkLst>
        </pc:spChg>
      </pc:sldChg>
      <pc:sldChg chg="del">
        <pc:chgData name="Johnson, Anne Madden" userId="S::amjohnson@home.ku.edu::c955813b-6b74-42cc-8cb6-b71baebc7d5e" providerId="AD" clId="Web-{01BD91E0-952E-5FE6-EC95-8BFB92C32E8B}" dt="2020-09-24T14:13:23.453" v="3"/>
        <pc:sldMkLst>
          <pc:docMk/>
          <pc:sldMk cId="1906562436" sldId="349"/>
        </pc:sldMkLst>
      </pc:sldChg>
    </pc:docChg>
  </pc:docChgLst>
  <pc:docChgLst>
    <pc:chgData name="Johnson, Anne Madden" userId="S::amjohnson@home.ku.edu::c955813b-6b74-42cc-8cb6-b71baebc7d5e" providerId="AD" clId="Web-{02CA7DF8-D923-7993-3B88-1DC5574B861E}"/>
    <pc:docChg chg="modSld">
      <pc:chgData name="Johnson, Anne Madden" userId="S::amjohnson@home.ku.edu::c955813b-6b74-42cc-8cb6-b71baebc7d5e" providerId="AD" clId="Web-{02CA7DF8-D923-7993-3B88-1DC5574B861E}" dt="2020-09-22T21:49:19.859" v="98" actId="20577"/>
      <pc:docMkLst>
        <pc:docMk/>
      </pc:docMkLst>
      <pc:sldChg chg="modSp">
        <pc:chgData name="Johnson, Anne Madden" userId="S::amjohnson@home.ku.edu::c955813b-6b74-42cc-8cb6-b71baebc7d5e" providerId="AD" clId="Web-{02CA7DF8-D923-7993-3B88-1DC5574B861E}" dt="2020-09-22T21:49:19.859" v="98" actId="20577"/>
        <pc:sldMkLst>
          <pc:docMk/>
          <pc:sldMk cId="4151159045" sldId="324"/>
        </pc:sldMkLst>
        <pc:spChg chg="mod">
          <ac:chgData name="Johnson, Anne Madden" userId="S::amjohnson@home.ku.edu::c955813b-6b74-42cc-8cb6-b71baebc7d5e" providerId="AD" clId="Web-{02CA7DF8-D923-7993-3B88-1DC5574B861E}" dt="2020-09-22T21:46:27.495" v="71" actId="20577"/>
          <ac:spMkLst>
            <pc:docMk/>
            <pc:sldMk cId="4151159045" sldId="324"/>
            <ac:spMk id="7" creationId="{D9E4DDE4-E659-46F7-9778-69838B26318B}"/>
          </ac:spMkLst>
        </pc:spChg>
        <pc:spChg chg="mod">
          <ac:chgData name="Johnson, Anne Madden" userId="S::amjohnson@home.ku.edu::c955813b-6b74-42cc-8cb6-b71baebc7d5e" providerId="AD" clId="Web-{02CA7DF8-D923-7993-3B88-1DC5574B861E}" dt="2020-09-22T21:49:19.859" v="98" actId="20577"/>
          <ac:spMkLst>
            <pc:docMk/>
            <pc:sldMk cId="4151159045" sldId="324"/>
            <ac:spMk id="198" creationId="{00000000-0000-0000-0000-00000000000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30801E00-2042-4494-86F5-B6A02ADAF609}" type="datetimeFigureOut">
              <a:rPr lang="en-US" smtClean="0"/>
              <a:t>9/17/2021</a:t>
            </a:fld>
            <a:endParaRPr lang="en-US"/>
          </a:p>
        </p:txBody>
      </p:sp>
      <p:sp>
        <p:nvSpPr>
          <p:cNvPr id="4" name="Footer Placeholder 3"/>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FFF1AF95-47C9-4EF3-AD0B-0C6A699444A0}" type="slidenum">
              <a:rPr lang="en-US" smtClean="0"/>
              <a:t>‹#›</a:t>
            </a:fld>
            <a:endParaRPr lang="en-US"/>
          </a:p>
        </p:txBody>
      </p:sp>
    </p:spTree>
    <p:extLst>
      <p:ext uri="{BB962C8B-B14F-4D97-AF65-F5344CB8AC3E}">
        <p14:creationId xmlns:p14="http://schemas.microsoft.com/office/powerpoint/2010/main" val="191444583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406400" y="696913"/>
            <a:ext cx="6199188"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1040" y="4415790"/>
            <a:ext cx="5608320" cy="4183380"/>
          </a:xfrm>
          <a:prstGeom prst="rect">
            <a:avLst/>
          </a:prstGeom>
          <a:noFill/>
          <a:ln>
            <a:noFill/>
          </a:ln>
        </p:spPr>
        <p:txBody>
          <a:bodyPr spcFirstLastPara="1" wrap="square" lIns="93162" tIns="93162" rIns="93162" bIns="93162"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p: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lnSpc>
                <a:spcPct val="200000"/>
              </a:lnSpc>
              <a:buNone/>
            </a:pPr>
            <a:endParaRPr lang="en-US" sz="14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a:p>
            <a:pPr marL="0" indent="0">
              <a:buNone/>
            </a:pPr>
            <a:endParaRPr lang="en-US"/>
          </a:p>
          <a:p>
            <a:endParaRPr lang="en-US"/>
          </a:p>
        </p:txBody>
      </p:sp>
    </p:spTree>
    <p:extLst>
      <p:ext uri="{BB962C8B-B14F-4D97-AF65-F5344CB8AC3E}">
        <p14:creationId xmlns:p14="http://schemas.microsoft.com/office/powerpoint/2010/main" val="4805930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a:p>
            <a:pPr marL="0" indent="0">
              <a:buNone/>
            </a:pPr>
            <a:endParaRPr lang="en-US"/>
          </a:p>
          <a:p>
            <a:endParaRPr lang="en-US"/>
          </a:p>
        </p:txBody>
      </p:sp>
    </p:spTree>
    <p:extLst>
      <p:ext uri="{BB962C8B-B14F-4D97-AF65-F5344CB8AC3E}">
        <p14:creationId xmlns:p14="http://schemas.microsoft.com/office/powerpoint/2010/main" val="19947409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g1f88252dc4_0_153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7" name="Google Shape;737;g1f88252dc4_0_1535: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f88252dc4_0_8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1f88252dc4_0_83: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sz="14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a:p>
            <a:pPr marL="0" indent="0">
              <a:buNone/>
            </a:pPr>
            <a:endParaRPr lang="en-US"/>
          </a:p>
          <a:p>
            <a:endParaRPr lang="en-US"/>
          </a:p>
        </p:txBody>
      </p:sp>
    </p:spTree>
    <p:extLst>
      <p:ext uri="{BB962C8B-B14F-4D97-AF65-F5344CB8AC3E}">
        <p14:creationId xmlns:p14="http://schemas.microsoft.com/office/powerpoint/2010/main" val="10021686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f88252dc4_0_16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f88252dc4_0_16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sz="1400"/>
          </a:p>
        </p:txBody>
      </p:sp>
    </p:spTree>
    <p:extLst>
      <p:ext uri="{BB962C8B-B14F-4D97-AF65-F5344CB8AC3E}">
        <p14:creationId xmlns:p14="http://schemas.microsoft.com/office/powerpoint/2010/main" val="1483492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f88252dc4_0_16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f88252dc4_0_16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sz="1400"/>
          </a:p>
        </p:txBody>
      </p:sp>
    </p:spTree>
    <p:extLst>
      <p:ext uri="{BB962C8B-B14F-4D97-AF65-F5344CB8AC3E}">
        <p14:creationId xmlns:p14="http://schemas.microsoft.com/office/powerpoint/2010/main" val="1519403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a:p>
            <a:pPr marL="0" indent="0">
              <a:buNone/>
            </a:pPr>
            <a:endParaRPr lang="en-US"/>
          </a:p>
          <a:p>
            <a:endParaRPr lang="en-US"/>
          </a:p>
        </p:txBody>
      </p:sp>
    </p:spTree>
    <p:extLst>
      <p:ext uri="{BB962C8B-B14F-4D97-AF65-F5344CB8AC3E}">
        <p14:creationId xmlns:p14="http://schemas.microsoft.com/office/powerpoint/2010/main" val="14599369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f88252dc4_0_16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f88252dc4_0_16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sz="1400"/>
          </a:p>
        </p:txBody>
      </p:sp>
    </p:spTree>
    <p:extLst>
      <p:ext uri="{BB962C8B-B14F-4D97-AF65-F5344CB8AC3E}">
        <p14:creationId xmlns:p14="http://schemas.microsoft.com/office/powerpoint/2010/main" val="2666170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f88252dc4_0_16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1f88252dc4_0_162:notes"/>
          <p:cNvSpPr txBox="1">
            <a:spLocks noGrp="1"/>
          </p:cNvSpPr>
          <p:nvPr>
            <p:ph type="body" idx="1"/>
          </p:nvPr>
        </p:nvSpPr>
        <p:spPr>
          <a:xfrm>
            <a:off x="701040" y="4415790"/>
            <a:ext cx="5608320" cy="4183380"/>
          </a:xfrm>
          <a:prstGeom prst="rect">
            <a:avLst/>
          </a:prstGeom>
        </p:spPr>
        <p:txBody>
          <a:bodyPr spcFirstLastPara="1" wrap="square" lIns="93162" tIns="93162" rIns="93162" bIns="93162" anchor="t" anchorCtr="0">
            <a:noAutofit/>
          </a:bodyPr>
          <a:lstStyle/>
          <a:p>
            <a:pPr marL="0" indent="0">
              <a:buNone/>
            </a:pPr>
            <a:endParaRPr sz="1400"/>
          </a:p>
        </p:txBody>
      </p:sp>
    </p:spTree>
    <p:extLst>
      <p:ext uri="{BB962C8B-B14F-4D97-AF65-F5344CB8AC3E}">
        <p14:creationId xmlns:p14="http://schemas.microsoft.com/office/powerpoint/2010/main" val="28688439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p>
          <a:p>
            <a:pPr marL="0" indent="0">
              <a:buNone/>
            </a:pPr>
            <a:endParaRPr lang="en-US"/>
          </a:p>
          <a:p>
            <a:endParaRPr lang="en-US"/>
          </a:p>
        </p:txBody>
      </p:sp>
    </p:spTree>
    <p:extLst>
      <p:ext uri="{BB962C8B-B14F-4D97-AF65-F5344CB8AC3E}">
        <p14:creationId xmlns:p14="http://schemas.microsoft.com/office/powerpoint/2010/main" val="5741976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lt2"/>
        </a:soli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a:blip r:embed="rId2">
            <a:extLst>
              <a:ext uri="{28A0092B-C50C-407E-A947-70E740481C1C}">
                <a14:useLocalDpi xmlns:a14="http://schemas.microsoft.com/office/drawing/2010/main" val="0"/>
              </a:ext>
            </a:extLst>
          </a:blip>
          <a:stretch>
            <a:fillRect/>
          </a:stretch>
        </p:blipFill>
        <p:spPr>
          <a:xfrm>
            <a:off x="-1" y="485140"/>
            <a:ext cx="9729989" cy="6461321"/>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6" name="Google Shape;16;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7" name="Google Shape;17;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9" name="Google Shape;19;p2"/>
          <p:cNvSpPr txBox="1"/>
          <p:nvPr/>
        </p:nvSpPr>
        <p:spPr>
          <a:xfrm>
            <a:off x="729450" y="123241"/>
            <a:ext cx="3771716"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900" b="1" dirty="0">
                <a:latin typeface="Raleway"/>
                <a:ea typeface="Raleway"/>
                <a:cs typeface="Raleway"/>
                <a:sym typeface="Raleway"/>
              </a:rPr>
              <a:t>KU Information Technology  |  University of Kansas </a:t>
            </a:r>
            <a:endParaRPr sz="900" b="1" dirty="0">
              <a:latin typeface="Raleway"/>
              <a:ea typeface="Raleway"/>
              <a:cs typeface="Raleway"/>
              <a:sym typeface="Raleway"/>
            </a:endParaRPr>
          </a:p>
        </p:txBody>
      </p:sp>
      <p:sp>
        <p:nvSpPr>
          <p:cNvPr id="20" name="Google Shape;20;p2"/>
          <p:cNvSpPr txBox="1"/>
          <p:nvPr/>
        </p:nvSpPr>
        <p:spPr>
          <a:xfrm>
            <a:off x="6387922" y="123241"/>
            <a:ext cx="2531914"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900" dirty="0">
                <a:latin typeface="Raleway"/>
                <a:ea typeface="Raleway"/>
                <a:cs typeface="Raleway"/>
                <a:sym typeface="Raleway"/>
              </a:rPr>
              <a:t>Friday</a:t>
            </a:r>
            <a:r>
              <a:rPr lang="en-GB" sz="900" dirty="0" smtClean="0">
                <a:latin typeface="Raleway"/>
                <a:ea typeface="Raleway"/>
                <a:cs typeface="Raleway"/>
                <a:sym typeface="Raleway"/>
              </a:rPr>
              <a:t>,</a:t>
            </a:r>
            <a:r>
              <a:rPr lang="en-GB" sz="900" baseline="0" dirty="0" smtClean="0">
                <a:latin typeface="Raleway"/>
                <a:ea typeface="Raleway"/>
                <a:cs typeface="Raleway"/>
                <a:sym typeface="Raleway"/>
              </a:rPr>
              <a:t> September 17</a:t>
            </a:r>
            <a:r>
              <a:rPr lang="en-GB" sz="900" dirty="0" smtClean="0">
                <a:latin typeface="Raleway"/>
                <a:ea typeface="Raleway"/>
                <a:cs typeface="Raleway"/>
                <a:sym typeface="Raleway"/>
              </a:rPr>
              <a:t>, </a:t>
            </a:r>
            <a:r>
              <a:rPr lang="en-GB" sz="900" dirty="0">
                <a:latin typeface="Raleway"/>
                <a:ea typeface="Raleway"/>
                <a:cs typeface="Raleway"/>
                <a:sym typeface="Raleway"/>
              </a:rPr>
              <a:t>2021</a:t>
            </a:r>
            <a:endParaRPr sz="900" b="1" dirty="0">
              <a:latin typeface="Raleway"/>
              <a:ea typeface="Raleway"/>
              <a:cs typeface="Raleway"/>
              <a:sym typeface="Raleway"/>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reserve="1">
  <p:cSld name="1_Section header">
    <p:bg>
      <p:bgPr>
        <a:solidFill>
          <a:schemeClr val="accent1"/>
        </a:solidFill>
        <a:effectLst/>
      </p:bgPr>
    </p:bg>
    <p:spTree>
      <p:nvGrpSpPr>
        <p:cNvPr id="1" name="Shape 34"/>
        <p:cNvGrpSpPr/>
        <p:nvPr/>
      </p:nvGrpSpPr>
      <p:grpSpPr>
        <a:xfrm>
          <a:off x="0" y="0"/>
          <a:ext cx="0" cy="0"/>
          <a:chOff x="0" y="0"/>
          <a:chExt cx="0" cy="0"/>
        </a:xfrm>
      </p:grpSpPr>
      <p:grpSp>
        <p:nvGrpSpPr>
          <p:cNvPr id="35" name="Google Shape;35;p4"/>
          <p:cNvGrpSpPr/>
          <p:nvPr/>
        </p:nvGrpSpPr>
        <p:grpSpPr>
          <a:xfrm>
            <a:off x="830392" y="1191256"/>
            <a:ext cx="745763" cy="45826"/>
            <a:chOff x="4580561" y="2589004"/>
            <a:chExt cx="1064464" cy="25200"/>
          </a:xfrm>
        </p:grpSpPr>
        <p:sp>
          <p:nvSpPr>
            <p:cNvPr id="36" name="Google Shape;36;p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rot="-5400000">
              <a:off x="4836311" y="2333254"/>
              <a:ext cx="25200" cy="5367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4"/>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39" name="Google Shape;39;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40" name="Google Shape;40;p4">
            <a:hlinkClick r:id="rId2" action="ppaction://hlinksldjump"/>
          </p:cNvPr>
          <p:cNvSpPr/>
          <p:nvPr/>
        </p:nvSpPr>
        <p:spPr>
          <a:xfrm>
            <a:off x="8280450" y="0"/>
            <a:ext cx="863400" cy="4542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4">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2" name="Google Shape;42;p4">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3686620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44"/>
        <p:cNvGrpSpPr/>
        <p:nvPr/>
      </p:nvGrpSpPr>
      <p:grpSpPr>
        <a:xfrm>
          <a:off x="0" y="0"/>
          <a:ext cx="0" cy="0"/>
          <a:chOff x="0" y="0"/>
          <a:chExt cx="0" cy="0"/>
        </a:xfrm>
      </p:grpSpPr>
      <p:sp>
        <p:nvSpPr>
          <p:cNvPr id="45" name="Google Shape;45;p5"/>
          <p:cNvSpPr/>
          <p:nvPr/>
        </p:nvSpPr>
        <p:spPr>
          <a:xfrm>
            <a:off x="0" y="0"/>
            <a:ext cx="9144000" cy="4878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5"/>
          <p:cNvGrpSpPr/>
          <p:nvPr/>
        </p:nvGrpSpPr>
        <p:grpSpPr>
          <a:xfrm>
            <a:off x="830393" y="1191256"/>
            <a:ext cx="745764" cy="45826"/>
            <a:chOff x="4580561" y="2589004"/>
            <a:chExt cx="1064465" cy="25200"/>
          </a:xfrm>
        </p:grpSpPr>
        <p:sp>
          <p:nvSpPr>
            <p:cNvPr id="47" name="Google Shape;47;p5"/>
            <p:cNvSpPr/>
            <p:nvPr/>
          </p:nvSpPr>
          <p:spPr>
            <a:xfrm rot="16200000">
              <a:off x="5366326"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rot="-5400000">
              <a:off x="4836311" y="2333254"/>
              <a:ext cx="25200" cy="5367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tx1"/>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0" name="Google Shape;50;p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1" name="Google Shape;51;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52" name="Google Shape;52;p5">
            <a:hlinkClick r:id="rId2" action="ppaction://hlinksldjump"/>
          </p:cNvPr>
          <p:cNvSpPr/>
          <p:nvPr/>
        </p:nvSpPr>
        <p:spPr>
          <a:xfrm>
            <a:off x="8280450" y="0"/>
            <a:ext cx="863400" cy="4542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 name="Google Shape;53;p5">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4" name="Google Shape;54;p5">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5" name="Google Shape;55;p5">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extLst>
      <p:ext uri="{BB962C8B-B14F-4D97-AF65-F5344CB8AC3E}">
        <p14:creationId xmlns:p14="http://schemas.microsoft.com/office/powerpoint/2010/main" val="1248316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reserve="1">
  <p:cSld name="1_Title and body">
    <p:spTree>
      <p:nvGrpSpPr>
        <p:cNvPr id="1" name="Shape 44"/>
        <p:cNvGrpSpPr/>
        <p:nvPr/>
      </p:nvGrpSpPr>
      <p:grpSpPr>
        <a:xfrm>
          <a:off x="0" y="0"/>
          <a:ext cx="0" cy="0"/>
          <a:chOff x="0" y="0"/>
          <a:chExt cx="0" cy="0"/>
        </a:xfrm>
      </p:grpSpPr>
      <p:sp>
        <p:nvSpPr>
          <p:cNvPr id="45" name="Google Shape;45;p5"/>
          <p:cNvSpPr/>
          <p:nvPr/>
        </p:nvSpPr>
        <p:spPr>
          <a:xfrm>
            <a:off x="0" y="0"/>
            <a:ext cx="9144000" cy="487800"/>
          </a:xfrm>
          <a:prstGeom prst="rect">
            <a:avLst/>
          </a:pr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5"/>
          <p:cNvGrpSpPr/>
          <p:nvPr/>
        </p:nvGrpSpPr>
        <p:grpSpPr>
          <a:xfrm>
            <a:off x="830393" y="1191256"/>
            <a:ext cx="745764" cy="45826"/>
            <a:chOff x="4580561" y="2589004"/>
            <a:chExt cx="1064465" cy="25200"/>
          </a:xfrm>
        </p:grpSpPr>
        <p:sp>
          <p:nvSpPr>
            <p:cNvPr id="47" name="Google Shape;47;p5"/>
            <p:cNvSpPr/>
            <p:nvPr/>
          </p:nvSpPr>
          <p:spPr>
            <a:xfrm rot="16200000">
              <a:off x="5366326"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rot="-5400000">
              <a:off x="4836311" y="2333254"/>
              <a:ext cx="25200" cy="5367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tx1"/>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0" name="Google Shape;50;p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1" name="Google Shape;51;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52" name="Google Shape;52;p5">
            <a:hlinkClick r:id="rId2" action="ppaction://hlinksldjump"/>
          </p:cNvPr>
          <p:cNvSpPr/>
          <p:nvPr/>
        </p:nvSpPr>
        <p:spPr>
          <a:xfrm>
            <a:off x="8280450" y="0"/>
            <a:ext cx="863400" cy="454200"/>
          </a:xfrm>
          <a:prstGeom prst="rect">
            <a:avLst/>
          </a:pr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 name="Google Shape;53;p5">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4" name="Google Shape;54;p5">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5" name="Google Shape;55;p5">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extLst>
      <p:ext uri="{BB962C8B-B14F-4D97-AF65-F5344CB8AC3E}">
        <p14:creationId xmlns:p14="http://schemas.microsoft.com/office/powerpoint/2010/main" val="21687479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_alt2" preserve="1">
  <p:cSld name="1_Section Header_alt2">
    <p:spTree>
      <p:nvGrpSpPr>
        <p:cNvPr id="1" name="Shape 64"/>
        <p:cNvGrpSpPr/>
        <p:nvPr/>
      </p:nvGrpSpPr>
      <p:grpSpPr>
        <a:xfrm>
          <a:off x="0" y="0"/>
          <a:ext cx="0" cy="0"/>
          <a:chOff x="0" y="0"/>
          <a:chExt cx="0" cy="0"/>
        </a:xfrm>
      </p:grpSpPr>
      <p:pic>
        <p:nvPicPr>
          <p:cNvPr id="65" name="Google Shape;65;p7"/>
          <p:cNvPicPr preferRelativeResize="0"/>
          <p:nvPr/>
        </p:nvPicPr>
        <p:blipFill rotWithShape="1">
          <a:blip r:embed="rId2"/>
          <a:srcRect r="2881" b="25508"/>
          <a:stretch/>
        </p:blipFill>
        <p:spPr>
          <a:xfrm>
            <a:off x="3623" y="487825"/>
            <a:ext cx="9140378" cy="4655675"/>
          </a:xfrm>
          <a:prstGeom prst="rect">
            <a:avLst/>
          </a:prstGeom>
          <a:noFill/>
          <a:ln>
            <a:noFill/>
          </a:ln>
        </p:spPr>
      </p:pic>
      <p:sp>
        <p:nvSpPr>
          <p:cNvPr id="66" name="Google Shape;66;p7"/>
          <p:cNvSpPr/>
          <p:nvPr/>
        </p:nvSpPr>
        <p:spPr>
          <a:xfrm>
            <a:off x="0" y="0"/>
            <a:ext cx="9144000" cy="4878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68" name="Google Shape;68;p7">
            <a:hlinkClick r:id="rId3" action="ppaction://hlinksldjump"/>
          </p:cNvPr>
          <p:cNvSpPr/>
          <p:nvPr/>
        </p:nvSpPr>
        <p:spPr>
          <a:xfrm>
            <a:off x="8280450" y="0"/>
            <a:ext cx="863400" cy="454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 name="Google Shape;69;p7">
            <a:hlinkClick r:id="rId3" action="ppaction://hlinksldjump"/>
          </p:cNvPr>
          <p:cNvCxnSpPr/>
          <p:nvPr/>
        </p:nvCxnSpPr>
        <p:spPr>
          <a:xfrm>
            <a:off x="8598817" y="216350"/>
            <a:ext cx="216300" cy="0"/>
          </a:xfrm>
          <a:prstGeom prst="straightConnector1">
            <a:avLst/>
          </a:prstGeom>
          <a:noFill/>
          <a:ln w="9525" cap="flat" cmpd="sng">
            <a:solidFill>
              <a:schemeClr val="bg2"/>
            </a:solidFill>
            <a:prstDash val="solid"/>
            <a:round/>
            <a:headEnd type="none" w="med" len="med"/>
            <a:tailEnd type="none" w="med" len="med"/>
          </a:ln>
        </p:spPr>
      </p:cxnSp>
      <p:cxnSp>
        <p:nvCxnSpPr>
          <p:cNvPr id="70" name="Google Shape;70;p7">
            <a:hlinkClick r:id="rId3" action="ppaction://hlinksldjump"/>
          </p:cNvPr>
          <p:cNvCxnSpPr/>
          <p:nvPr/>
        </p:nvCxnSpPr>
        <p:spPr>
          <a:xfrm>
            <a:off x="8598817" y="250138"/>
            <a:ext cx="216300" cy="0"/>
          </a:xfrm>
          <a:prstGeom prst="straightConnector1">
            <a:avLst/>
          </a:prstGeom>
          <a:noFill/>
          <a:ln w="9525" cap="flat" cmpd="sng">
            <a:solidFill>
              <a:schemeClr val="bg2"/>
            </a:solidFill>
            <a:prstDash val="solid"/>
            <a:round/>
            <a:headEnd type="none" w="med" len="med"/>
            <a:tailEnd type="none" w="med" len="med"/>
          </a:ln>
        </p:spPr>
      </p:cxnSp>
      <p:cxnSp>
        <p:nvCxnSpPr>
          <p:cNvPr id="71" name="Google Shape;71;p7">
            <a:hlinkClick r:id="rId3" action="ppaction://hlinksldjump"/>
          </p:cNvPr>
          <p:cNvCxnSpPr/>
          <p:nvPr/>
        </p:nvCxnSpPr>
        <p:spPr>
          <a:xfrm>
            <a:off x="8598817" y="283925"/>
            <a:ext cx="216300" cy="0"/>
          </a:xfrm>
          <a:prstGeom prst="straightConnector1">
            <a:avLst/>
          </a:prstGeom>
          <a:noFill/>
          <a:ln w="9525" cap="flat" cmpd="sng">
            <a:solidFill>
              <a:schemeClr val="bg2"/>
            </a:solidFill>
            <a:prstDash val="solid"/>
            <a:round/>
            <a:headEnd type="none" w="med" len="med"/>
            <a:tailEnd type="none" w="med" len="med"/>
          </a:ln>
        </p:spPr>
      </p:cxnSp>
      <p:sp>
        <p:nvSpPr>
          <p:cNvPr id="72" name="Google Shape;72;p7"/>
          <p:cNvSpPr txBox="1">
            <a:spLocks noGrp="1"/>
          </p:cNvSpPr>
          <p:nvPr>
            <p:ph type="title"/>
          </p:nvPr>
        </p:nvSpPr>
        <p:spPr>
          <a:xfrm>
            <a:off x="729450" y="2056375"/>
            <a:ext cx="58875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Tree>
    <p:extLst>
      <p:ext uri="{BB962C8B-B14F-4D97-AF65-F5344CB8AC3E}">
        <p14:creationId xmlns:p14="http://schemas.microsoft.com/office/powerpoint/2010/main" val="23654241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_alt2" preserve="1">
  <p:cSld name="1_Section Header_alt2">
    <p:spTree>
      <p:nvGrpSpPr>
        <p:cNvPr id="1" name="Shape 64"/>
        <p:cNvGrpSpPr/>
        <p:nvPr/>
      </p:nvGrpSpPr>
      <p:grpSpPr>
        <a:xfrm>
          <a:off x="0" y="0"/>
          <a:ext cx="0" cy="0"/>
          <a:chOff x="0" y="0"/>
          <a:chExt cx="0" cy="0"/>
        </a:xfrm>
      </p:grpSpPr>
      <p:pic>
        <p:nvPicPr>
          <p:cNvPr id="65" name="Google Shape;65;p7"/>
          <p:cNvPicPr preferRelativeResize="0"/>
          <p:nvPr/>
        </p:nvPicPr>
        <p:blipFill rotWithShape="1">
          <a:blip r:embed="rId2"/>
          <a:srcRect b="62752"/>
          <a:stretch/>
        </p:blipFill>
        <p:spPr>
          <a:xfrm>
            <a:off x="0" y="521587"/>
            <a:ext cx="9143999" cy="4621864"/>
          </a:xfrm>
          <a:prstGeom prst="rect">
            <a:avLst/>
          </a:prstGeom>
          <a:noFill/>
          <a:ln>
            <a:noFill/>
          </a:ln>
        </p:spPr>
      </p:pic>
      <p:sp>
        <p:nvSpPr>
          <p:cNvPr id="66" name="Google Shape;66;p7"/>
          <p:cNvSpPr/>
          <p:nvPr/>
        </p:nvSpPr>
        <p:spPr>
          <a:xfrm>
            <a:off x="0" y="0"/>
            <a:ext cx="9144000" cy="4878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68" name="Google Shape;68;p7">
            <a:hlinkClick r:id="rId3" action="ppaction://hlinksldjump"/>
          </p:cNvPr>
          <p:cNvSpPr/>
          <p:nvPr/>
        </p:nvSpPr>
        <p:spPr>
          <a:xfrm>
            <a:off x="8280450" y="0"/>
            <a:ext cx="863400" cy="454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 name="Google Shape;69;p7">
            <a:hlinkClick r:id="rId3" action="ppaction://hlinksldjump"/>
          </p:cNvPr>
          <p:cNvCxnSpPr/>
          <p:nvPr/>
        </p:nvCxnSpPr>
        <p:spPr>
          <a:xfrm>
            <a:off x="8598817" y="216350"/>
            <a:ext cx="216300" cy="0"/>
          </a:xfrm>
          <a:prstGeom prst="straightConnector1">
            <a:avLst/>
          </a:prstGeom>
          <a:noFill/>
          <a:ln w="9525" cap="flat" cmpd="sng">
            <a:solidFill>
              <a:schemeClr val="bg2"/>
            </a:solidFill>
            <a:prstDash val="solid"/>
            <a:round/>
            <a:headEnd type="none" w="med" len="med"/>
            <a:tailEnd type="none" w="med" len="med"/>
          </a:ln>
        </p:spPr>
      </p:cxnSp>
      <p:cxnSp>
        <p:nvCxnSpPr>
          <p:cNvPr id="70" name="Google Shape;70;p7">
            <a:hlinkClick r:id="rId3" action="ppaction://hlinksldjump"/>
          </p:cNvPr>
          <p:cNvCxnSpPr/>
          <p:nvPr/>
        </p:nvCxnSpPr>
        <p:spPr>
          <a:xfrm>
            <a:off x="8598817" y="250138"/>
            <a:ext cx="216300" cy="0"/>
          </a:xfrm>
          <a:prstGeom prst="straightConnector1">
            <a:avLst/>
          </a:prstGeom>
          <a:noFill/>
          <a:ln w="9525" cap="flat" cmpd="sng">
            <a:solidFill>
              <a:schemeClr val="bg2"/>
            </a:solidFill>
            <a:prstDash val="solid"/>
            <a:round/>
            <a:headEnd type="none" w="med" len="med"/>
            <a:tailEnd type="none" w="med" len="med"/>
          </a:ln>
        </p:spPr>
      </p:cxnSp>
      <p:cxnSp>
        <p:nvCxnSpPr>
          <p:cNvPr id="71" name="Google Shape;71;p7">
            <a:hlinkClick r:id="rId3" action="ppaction://hlinksldjump"/>
          </p:cNvPr>
          <p:cNvCxnSpPr/>
          <p:nvPr/>
        </p:nvCxnSpPr>
        <p:spPr>
          <a:xfrm>
            <a:off x="8598817" y="283925"/>
            <a:ext cx="216300" cy="0"/>
          </a:xfrm>
          <a:prstGeom prst="straightConnector1">
            <a:avLst/>
          </a:prstGeom>
          <a:noFill/>
          <a:ln w="9525" cap="flat" cmpd="sng">
            <a:solidFill>
              <a:schemeClr val="bg2"/>
            </a:solidFill>
            <a:prstDash val="solid"/>
            <a:round/>
            <a:headEnd type="none" w="med" len="med"/>
            <a:tailEnd type="none" w="med" len="med"/>
          </a:ln>
        </p:spPr>
      </p:cxnSp>
      <p:sp>
        <p:nvSpPr>
          <p:cNvPr id="72" name="Google Shape;72;p7"/>
          <p:cNvSpPr txBox="1">
            <a:spLocks noGrp="1"/>
          </p:cNvSpPr>
          <p:nvPr>
            <p:ph type="title"/>
          </p:nvPr>
        </p:nvSpPr>
        <p:spPr>
          <a:xfrm>
            <a:off x="729450" y="2056375"/>
            <a:ext cx="58875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Tree>
    <p:extLst>
      <p:ext uri="{BB962C8B-B14F-4D97-AF65-F5344CB8AC3E}">
        <p14:creationId xmlns:p14="http://schemas.microsoft.com/office/powerpoint/2010/main" val="1555609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_alt2" preserve="1">
  <p:cSld name="1_Section Header_alt2">
    <p:spTree>
      <p:nvGrpSpPr>
        <p:cNvPr id="1" name="Shape 64"/>
        <p:cNvGrpSpPr/>
        <p:nvPr/>
      </p:nvGrpSpPr>
      <p:grpSpPr>
        <a:xfrm>
          <a:off x="0" y="0"/>
          <a:ext cx="0" cy="0"/>
          <a:chOff x="0" y="0"/>
          <a:chExt cx="0" cy="0"/>
        </a:xfrm>
      </p:grpSpPr>
      <p:pic>
        <p:nvPicPr>
          <p:cNvPr id="65" name="Google Shape;65;p7"/>
          <p:cNvPicPr preferRelativeResize="0"/>
          <p:nvPr/>
        </p:nvPicPr>
        <p:blipFill>
          <a:blip r:embed="rId2"/>
          <a:srcRect/>
          <a:stretch/>
        </p:blipFill>
        <p:spPr>
          <a:xfrm>
            <a:off x="0" y="-96517"/>
            <a:ext cx="9143850" cy="6091438"/>
          </a:xfrm>
          <a:prstGeom prst="rect">
            <a:avLst/>
          </a:prstGeom>
          <a:noFill/>
          <a:ln>
            <a:noFill/>
          </a:ln>
        </p:spPr>
      </p:pic>
      <p:sp>
        <p:nvSpPr>
          <p:cNvPr id="66" name="Google Shape;66;p7"/>
          <p:cNvSpPr/>
          <p:nvPr/>
        </p:nvSpPr>
        <p:spPr>
          <a:xfrm>
            <a:off x="0" y="0"/>
            <a:ext cx="9144000" cy="4878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68" name="Google Shape;68;p7">
            <a:hlinkClick r:id="rId3" action="ppaction://hlinksldjump"/>
          </p:cNvPr>
          <p:cNvSpPr/>
          <p:nvPr/>
        </p:nvSpPr>
        <p:spPr>
          <a:xfrm>
            <a:off x="8280450" y="0"/>
            <a:ext cx="863400" cy="454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 name="Google Shape;69;p7">
            <a:hlinkClick r:id="rId3" action="ppaction://hlinksldjump"/>
          </p:cNvPr>
          <p:cNvCxnSpPr/>
          <p:nvPr/>
        </p:nvCxnSpPr>
        <p:spPr>
          <a:xfrm>
            <a:off x="8598817" y="216350"/>
            <a:ext cx="216300" cy="0"/>
          </a:xfrm>
          <a:prstGeom prst="straightConnector1">
            <a:avLst/>
          </a:prstGeom>
          <a:noFill/>
          <a:ln w="9525" cap="flat" cmpd="sng">
            <a:solidFill>
              <a:schemeClr val="bg2"/>
            </a:solidFill>
            <a:prstDash val="solid"/>
            <a:round/>
            <a:headEnd type="none" w="med" len="med"/>
            <a:tailEnd type="none" w="med" len="med"/>
          </a:ln>
        </p:spPr>
      </p:cxnSp>
      <p:cxnSp>
        <p:nvCxnSpPr>
          <p:cNvPr id="70" name="Google Shape;70;p7">
            <a:hlinkClick r:id="rId3" action="ppaction://hlinksldjump"/>
          </p:cNvPr>
          <p:cNvCxnSpPr/>
          <p:nvPr/>
        </p:nvCxnSpPr>
        <p:spPr>
          <a:xfrm>
            <a:off x="8598817" y="250138"/>
            <a:ext cx="216300" cy="0"/>
          </a:xfrm>
          <a:prstGeom prst="straightConnector1">
            <a:avLst/>
          </a:prstGeom>
          <a:noFill/>
          <a:ln w="9525" cap="flat" cmpd="sng">
            <a:solidFill>
              <a:schemeClr val="bg2"/>
            </a:solidFill>
            <a:prstDash val="solid"/>
            <a:round/>
            <a:headEnd type="none" w="med" len="med"/>
            <a:tailEnd type="none" w="med" len="med"/>
          </a:ln>
        </p:spPr>
      </p:cxnSp>
      <p:cxnSp>
        <p:nvCxnSpPr>
          <p:cNvPr id="71" name="Google Shape;71;p7">
            <a:hlinkClick r:id="rId3" action="ppaction://hlinksldjump"/>
          </p:cNvPr>
          <p:cNvCxnSpPr/>
          <p:nvPr/>
        </p:nvCxnSpPr>
        <p:spPr>
          <a:xfrm>
            <a:off x="8598817" y="283925"/>
            <a:ext cx="216300" cy="0"/>
          </a:xfrm>
          <a:prstGeom prst="straightConnector1">
            <a:avLst/>
          </a:prstGeom>
          <a:noFill/>
          <a:ln w="9525" cap="flat" cmpd="sng">
            <a:solidFill>
              <a:schemeClr val="bg2"/>
            </a:solidFill>
            <a:prstDash val="solid"/>
            <a:round/>
            <a:headEnd type="none" w="med" len="med"/>
            <a:tailEnd type="none" w="med" len="med"/>
          </a:ln>
        </p:spPr>
      </p:cxnSp>
      <p:sp>
        <p:nvSpPr>
          <p:cNvPr id="72" name="Google Shape;72;p7"/>
          <p:cNvSpPr txBox="1">
            <a:spLocks noGrp="1"/>
          </p:cNvSpPr>
          <p:nvPr>
            <p:ph type="title"/>
          </p:nvPr>
        </p:nvSpPr>
        <p:spPr>
          <a:xfrm>
            <a:off x="729450" y="2056375"/>
            <a:ext cx="58875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Tree>
    <p:extLst>
      <p:ext uri="{BB962C8B-B14F-4D97-AF65-F5344CB8AC3E}">
        <p14:creationId xmlns:p14="http://schemas.microsoft.com/office/powerpoint/2010/main" val="3450592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_alt2" preserve="1">
  <p:cSld name="1_Section Header_alt2">
    <p:spTree>
      <p:nvGrpSpPr>
        <p:cNvPr id="1" name="Shape 64"/>
        <p:cNvGrpSpPr/>
        <p:nvPr/>
      </p:nvGrpSpPr>
      <p:grpSpPr>
        <a:xfrm>
          <a:off x="0" y="0"/>
          <a:ext cx="0" cy="0"/>
          <a:chOff x="0" y="0"/>
          <a:chExt cx="0" cy="0"/>
        </a:xfrm>
      </p:grpSpPr>
      <p:pic>
        <p:nvPicPr>
          <p:cNvPr id="65" name="Google Shape;65;p7"/>
          <p:cNvPicPr preferRelativeResize="0"/>
          <p:nvPr/>
        </p:nvPicPr>
        <p:blipFill>
          <a:blip r:embed="rId2"/>
          <a:srcRect/>
          <a:stretch/>
        </p:blipFill>
        <p:spPr>
          <a:xfrm>
            <a:off x="0" y="182563"/>
            <a:ext cx="9137157" cy="6091438"/>
          </a:xfrm>
          <a:prstGeom prst="rect">
            <a:avLst/>
          </a:prstGeom>
          <a:noFill/>
          <a:ln>
            <a:noFill/>
          </a:ln>
        </p:spPr>
      </p:pic>
      <p:sp>
        <p:nvSpPr>
          <p:cNvPr id="66" name="Google Shape;66;p7"/>
          <p:cNvSpPr/>
          <p:nvPr/>
        </p:nvSpPr>
        <p:spPr>
          <a:xfrm>
            <a:off x="0" y="0"/>
            <a:ext cx="9144000" cy="4878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68" name="Google Shape;68;p7">
            <a:hlinkClick r:id="rId3" action="ppaction://hlinksldjump"/>
          </p:cNvPr>
          <p:cNvSpPr/>
          <p:nvPr/>
        </p:nvSpPr>
        <p:spPr>
          <a:xfrm>
            <a:off x="8280450" y="0"/>
            <a:ext cx="863400" cy="454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 name="Google Shape;69;p7">
            <a:hlinkClick r:id="rId3" action="ppaction://hlinksldjump"/>
          </p:cNvPr>
          <p:cNvCxnSpPr/>
          <p:nvPr/>
        </p:nvCxnSpPr>
        <p:spPr>
          <a:xfrm>
            <a:off x="8598817" y="216350"/>
            <a:ext cx="216300" cy="0"/>
          </a:xfrm>
          <a:prstGeom prst="straightConnector1">
            <a:avLst/>
          </a:prstGeom>
          <a:noFill/>
          <a:ln w="9525" cap="flat" cmpd="sng">
            <a:solidFill>
              <a:schemeClr val="bg2"/>
            </a:solidFill>
            <a:prstDash val="solid"/>
            <a:round/>
            <a:headEnd type="none" w="med" len="med"/>
            <a:tailEnd type="none" w="med" len="med"/>
          </a:ln>
        </p:spPr>
      </p:cxnSp>
      <p:cxnSp>
        <p:nvCxnSpPr>
          <p:cNvPr id="70" name="Google Shape;70;p7">
            <a:hlinkClick r:id="rId3" action="ppaction://hlinksldjump"/>
          </p:cNvPr>
          <p:cNvCxnSpPr/>
          <p:nvPr/>
        </p:nvCxnSpPr>
        <p:spPr>
          <a:xfrm>
            <a:off x="8598817" y="250138"/>
            <a:ext cx="216300" cy="0"/>
          </a:xfrm>
          <a:prstGeom prst="straightConnector1">
            <a:avLst/>
          </a:prstGeom>
          <a:noFill/>
          <a:ln w="9525" cap="flat" cmpd="sng">
            <a:solidFill>
              <a:schemeClr val="bg2"/>
            </a:solidFill>
            <a:prstDash val="solid"/>
            <a:round/>
            <a:headEnd type="none" w="med" len="med"/>
            <a:tailEnd type="none" w="med" len="med"/>
          </a:ln>
        </p:spPr>
      </p:cxnSp>
      <p:cxnSp>
        <p:nvCxnSpPr>
          <p:cNvPr id="71" name="Google Shape;71;p7">
            <a:hlinkClick r:id="rId3" action="ppaction://hlinksldjump"/>
          </p:cNvPr>
          <p:cNvCxnSpPr/>
          <p:nvPr/>
        </p:nvCxnSpPr>
        <p:spPr>
          <a:xfrm>
            <a:off x="8598817" y="283925"/>
            <a:ext cx="216300" cy="0"/>
          </a:xfrm>
          <a:prstGeom prst="straightConnector1">
            <a:avLst/>
          </a:prstGeom>
          <a:noFill/>
          <a:ln w="9525" cap="flat" cmpd="sng">
            <a:solidFill>
              <a:schemeClr val="bg2"/>
            </a:solidFill>
            <a:prstDash val="solid"/>
            <a:round/>
            <a:headEnd type="none" w="med" len="med"/>
            <a:tailEnd type="none" w="med" len="med"/>
          </a:ln>
        </p:spPr>
      </p:cxnSp>
      <p:sp>
        <p:nvSpPr>
          <p:cNvPr id="72" name="Google Shape;72;p7"/>
          <p:cNvSpPr txBox="1">
            <a:spLocks noGrp="1"/>
          </p:cNvSpPr>
          <p:nvPr>
            <p:ph type="title"/>
          </p:nvPr>
        </p:nvSpPr>
        <p:spPr>
          <a:xfrm>
            <a:off x="729450" y="2056375"/>
            <a:ext cx="58875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Tree>
    <p:extLst>
      <p:ext uri="{BB962C8B-B14F-4D97-AF65-F5344CB8AC3E}">
        <p14:creationId xmlns:p14="http://schemas.microsoft.com/office/powerpoint/2010/main" val="4566641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_alt2" preserve="1">
  <p:cSld name="1_Section Header_alt2">
    <p:spTree>
      <p:nvGrpSpPr>
        <p:cNvPr id="1" name="Shape 64"/>
        <p:cNvGrpSpPr/>
        <p:nvPr/>
      </p:nvGrpSpPr>
      <p:grpSpPr>
        <a:xfrm>
          <a:off x="0" y="0"/>
          <a:ext cx="0" cy="0"/>
          <a:chOff x="0" y="0"/>
          <a:chExt cx="0" cy="0"/>
        </a:xfrm>
      </p:grpSpPr>
      <p:pic>
        <p:nvPicPr>
          <p:cNvPr id="65" name="Google Shape;65;p7"/>
          <p:cNvPicPr preferRelativeResize="0"/>
          <p:nvPr/>
        </p:nvPicPr>
        <p:blipFill rotWithShape="1">
          <a:blip r:embed="rId2"/>
          <a:srcRect t="25000"/>
          <a:stretch/>
        </p:blipFill>
        <p:spPr>
          <a:xfrm>
            <a:off x="1" y="0"/>
            <a:ext cx="9144000" cy="5143500"/>
          </a:xfrm>
          <a:prstGeom prst="rect">
            <a:avLst/>
          </a:prstGeom>
          <a:noFill/>
          <a:ln>
            <a:noFill/>
          </a:ln>
        </p:spPr>
      </p:pic>
      <p:sp>
        <p:nvSpPr>
          <p:cNvPr id="66" name="Google Shape;66;p7"/>
          <p:cNvSpPr/>
          <p:nvPr/>
        </p:nvSpPr>
        <p:spPr>
          <a:xfrm>
            <a:off x="0" y="0"/>
            <a:ext cx="9144000" cy="4878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68" name="Google Shape;68;p7">
            <a:hlinkClick r:id="rId3" action="ppaction://hlinksldjump"/>
          </p:cNvPr>
          <p:cNvSpPr/>
          <p:nvPr/>
        </p:nvSpPr>
        <p:spPr>
          <a:xfrm>
            <a:off x="8280450" y="0"/>
            <a:ext cx="863400" cy="454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 name="Google Shape;69;p7">
            <a:hlinkClick r:id="rId3" action="ppaction://hlinksldjump"/>
          </p:cNvPr>
          <p:cNvCxnSpPr/>
          <p:nvPr/>
        </p:nvCxnSpPr>
        <p:spPr>
          <a:xfrm>
            <a:off x="8598817" y="216350"/>
            <a:ext cx="216300" cy="0"/>
          </a:xfrm>
          <a:prstGeom prst="straightConnector1">
            <a:avLst/>
          </a:prstGeom>
          <a:noFill/>
          <a:ln w="9525" cap="flat" cmpd="sng">
            <a:solidFill>
              <a:schemeClr val="bg2"/>
            </a:solidFill>
            <a:prstDash val="solid"/>
            <a:round/>
            <a:headEnd type="none" w="med" len="med"/>
            <a:tailEnd type="none" w="med" len="med"/>
          </a:ln>
        </p:spPr>
      </p:cxnSp>
      <p:cxnSp>
        <p:nvCxnSpPr>
          <p:cNvPr id="70" name="Google Shape;70;p7">
            <a:hlinkClick r:id="rId3" action="ppaction://hlinksldjump"/>
          </p:cNvPr>
          <p:cNvCxnSpPr/>
          <p:nvPr/>
        </p:nvCxnSpPr>
        <p:spPr>
          <a:xfrm>
            <a:off x="8598817" y="250138"/>
            <a:ext cx="216300" cy="0"/>
          </a:xfrm>
          <a:prstGeom prst="straightConnector1">
            <a:avLst/>
          </a:prstGeom>
          <a:noFill/>
          <a:ln w="9525" cap="flat" cmpd="sng">
            <a:solidFill>
              <a:schemeClr val="bg2"/>
            </a:solidFill>
            <a:prstDash val="solid"/>
            <a:round/>
            <a:headEnd type="none" w="med" len="med"/>
            <a:tailEnd type="none" w="med" len="med"/>
          </a:ln>
        </p:spPr>
      </p:cxnSp>
      <p:cxnSp>
        <p:nvCxnSpPr>
          <p:cNvPr id="71" name="Google Shape;71;p7">
            <a:hlinkClick r:id="rId3" action="ppaction://hlinksldjump"/>
          </p:cNvPr>
          <p:cNvCxnSpPr/>
          <p:nvPr/>
        </p:nvCxnSpPr>
        <p:spPr>
          <a:xfrm>
            <a:off x="8598817" y="283925"/>
            <a:ext cx="216300" cy="0"/>
          </a:xfrm>
          <a:prstGeom prst="straightConnector1">
            <a:avLst/>
          </a:prstGeom>
          <a:noFill/>
          <a:ln w="9525" cap="flat" cmpd="sng">
            <a:solidFill>
              <a:schemeClr val="bg2"/>
            </a:solidFill>
            <a:prstDash val="solid"/>
            <a:round/>
            <a:headEnd type="none" w="med" len="med"/>
            <a:tailEnd type="none" w="med" len="med"/>
          </a:ln>
        </p:spPr>
      </p:cxnSp>
      <p:sp>
        <p:nvSpPr>
          <p:cNvPr id="72" name="Google Shape;72;p7"/>
          <p:cNvSpPr txBox="1">
            <a:spLocks noGrp="1"/>
          </p:cNvSpPr>
          <p:nvPr>
            <p:ph type="title"/>
          </p:nvPr>
        </p:nvSpPr>
        <p:spPr>
          <a:xfrm>
            <a:off x="729450" y="3624851"/>
            <a:ext cx="58875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Tree>
    <p:extLst>
      <p:ext uri="{BB962C8B-B14F-4D97-AF65-F5344CB8AC3E}">
        <p14:creationId xmlns:p14="http://schemas.microsoft.com/office/powerpoint/2010/main" val="33386486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_alt2" preserve="1">
  <p:cSld name="1_Section Header_alt2">
    <p:spTree>
      <p:nvGrpSpPr>
        <p:cNvPr id="1" name="Shape 64"/>
        <p:cNvGrpSpPr/>
        <p:nvPr/>
      </p:nvGrpSpPr>
      <p:grpSpPr>
        <a:xfrm>
          <a:off x="0" y="0"/>
          <a:ext cx="0" cy="0"/>
          <a:chOff x="0" y="0"/>
          <a:chExt cx="0" cy="0"/>
        </a:xfrm>
      </p:grpSpPr>
      <p:pic>
        <p:nvPicPr>
          <p:cNvPr id="65" name="Google Shape;65;p7"/>
          <p:cNvPicPr preferRelativeResize="0"/>
          <p:nvPr/>
        </p:nvPicPr>
        <p:blipFill>
          <a:blip r:embed="rId2"/>
          <a:srcRect/>
          <a:stretch/>
        </p:blipFill>
        <p:spPr>
          <a:xfrm>
            <a:off x="0" y="-476249"/>
            <a:ext cx="9144000" cy="6096000"/>
          </a:xfrm>
          <a:prstGeom prst="rect">
            <a:avLst/>
          </a:prstGeom>
          <a:noFill/>
          <a:ln>
            <a:noFill/>
          </a:ln>
        </p:spPr>
      </p:pic>
      <p:sp>
        <p:nvSpPr>
          <p:cNvPr id="66" name="Google Shape;66;p7"/>
          <p:cNvSpPr/>
          <p:nvPr/>
        </p:nvSpPr>
        <p:spPr>
          <a:xfrm>
            <a:off x="0" y="0"/>
            <a:ext cx="9144000" cy="4878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68" name="Google Shape;68;p7">
            <a:hlinkClick r:id="rId3" action="ppaction://hlinksldjump"/>
          </p:cNvPr>
          <p:cNvSpPr/>
          <p:nvPr/>
        </p:nvSpPr>
        <p:spPr>
          <a:xfrm>
            <a:off x="8280450" y="0"/>
            <a:ext cx="863400" cy="454200"/>
          </a:xfrm>
          <a:prstGeom prst="rect">
            <a:avLst/>
          </a:pr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 name="Google Shape;69;p7">
            <a:hlinkClick r:id="rId3" action="ppaction://hlinksldjump"/>
          </p:cNvPr>
          <p:cNvCxnSpPr/>
          <p:nvPr/>
        </p:nvCxnSpPr>
        <p:spPr>
          <a:xfrm>
            <a:off x="8598817" y="216350"/>
            <a:ext cx="216300" cy="0"/>
          </a:xfrm>
          <a:prstGeom prst="straightConnector1">
            <a:avLst/>
          </a:prstGeom>
          <a:noFill/>
          <a:ln w="9525" cap="flat" cmpd="sng">
            <a:solidFill>
              <a:schemeClr val="bg2"/>
            </a:solidFill>
            <a:prstDash val="solid"/>
            <a:round/>
            <a:headEnd type="none" w="med" len="med"/>
            <a:tailEnd type="none" w="med" len="med"/>
          </a:ln>
        </p:spPr>
      </p:cxnSp>
      <p:cxnSp>
        <p:nvCxnSpPr>
          <p:cNvPr id="70" name="Google Shape;70;p7">
            <a:hlinkClick r:id="rId3" action="ppaction://hlinksldjump"/>
          </p:cNvPr>
          <p:cNvCxnSpPr/>
          <p:nvPr/>
        </p:nvCxnSpPr>
        <p:spPr>
          <a:xfrm>
            <a:off x="8598817" y="250138"/>
            <a:ext cx="216300" cy="0"/>
          </a:xfrm>
          <a:prstGeom prst="straightConnector1">
            <a:avLst/>
          </a:prstGeom>
          <a:noFill/>
          <a:ln w="9525" cap="flat" cmpd="sng">
            <a:solidFill>
              <a:schemeClr val="bg2"/>
            </a:solidFill>
            <a:prstDash val="solid"/>
            <a:round/>
            <a:headEnd type="none" w="med" len="med"/>
            <a:tailEnd type="none" w="med" len="med"/>
          </a:ln>
        </p:spPr>
      </p:cxnSp>
      <p:cxnSp>
        <p:nvCxnSpPr>
          <p:cNvPr id="71" name="Google Shape;71;p7">
            <a:hlinkClick r:id="rId3" action="ppaction://hlinksldjump"/>
          </p:cNvPr>
          <p:cNvCxnSpPr/>
          <p:nvPr/>
        </p:nvCxnSpPr>
        <p:spPr>
          <a:xfrm>
            <a:off x="8598817" y="283925"/>
            <a:ext cx="216300" cy="0"/>
          </a:xfrm>
          <a:prstGeom prst="straightConnector1">
            <a:avLst/>
          </a:prstGeom>
          <a:noFill/>
          <a:ln w="9525" cap="flat" cmpd="sng">
            <a:solidFill>
              <a:schemeClr val="bg2"/>
            </a:solidFill>
            <a:prstDash val="solid"/>
            <a:round/>
            <a:headEnd type="none" w="med" len="med"/>
            <a:tailEnd type="none" w="med" len="med"/>
          </a:ln>
        </p:spPr>
      </p:cxnSp>
      <p:sp>
        <p:nvSpPr>
          <p:cNvPr id="72" name="Google Shape;72;p7"/>
          <p:cNvSpPr txBox="1">
            <a:spLocks noGrp="1"/>
          </p:cNvSpPr>
          <p:nvPr>
            <p:ph type="title"/>
          </p:nvPr>
        </p:nvSpPr>
        <p:spPr>
          <a:xfrm>
            <a:off x="4782641" y="670550"/>
            <a:ext cx="4032476" cy="1423293"/>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Tree>
    <p:extLst>
      <p:ext uri="{BB962C8B-B14F-4D97-AF65-F5344CB8AC3E}">
        <p14:creationId xmlns:p14="http://schemas.microsoft.com/office/powerpoint/2010/main" val="33878157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spTree>
      <p:nvGrpSpPr>
        <p:cNvPr id="1" name="Shape 73"/>
        <p:cNvGrpSpPr/>
        <p:nvPr/>
      </p:nvGrpSpPr>
      <p:grpSpPr>
        <a:xfrm>
          <a:off x="0" y="0"/>
          <a:ext cx="0" cy="0"/>
          <a:chOff x="0" y="0"/>
          <a:chExt cx="0" cy="0"/>
        </a:xfrm>
      </p:grpSpPr>
      <p:sp>
        <p:nvSpPr>
          <p:cNvPr id="74" name="Google Shape;74;p8"/>
          <p:cNvSpPr/>
          <p:nvPr/>
        </p:nvSpPr>
        <p:spPr>
          <a:xfrm>
            <a:off x="0" y="0"/>
            <a:ext cx="9144000" cy="4878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8"/>
          <p:cNvGrpSpPr/>
          <p:nvPr/>
        </p:nvGrpSpPr>
        <p:grpSpPr>
          <a:xfrm>
            <a:off x="830392" y="1191256"/>
            <a:ext cx="745763" cy="45826"/>
            <a:chOff x="4580561" y="2589004"/>
            <a:chExt cx="1064464" cy="25200"/>
          </a:xfrm>
        </p:grpSpPr>
        <p:sp>
          <p:nvSpPr>
            <p:cNvPr id="76" name="Google Shape;76;p8"/>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4836311" y="2333254"/>
              <a:ext cx="25200" cy="5367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tx1"/>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79" name="Google Shape;79;p8"/>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0" name="Google Shape;80;p8"/>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1" name="Google Shape;81;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82" name="Google Shape;82;p8">
            <a:hlinkClick r:id="rId2" action="ppaction://hlinksldjump"/>
          </p:cNvPr>
          <p:cNvSpPr/>
          <p:nvPr/>
        </p:nvSpPr>
        <p:spPr>
          <a:xfrm>
            <a:off x="8280450" y="0"/>
            <a:ext cx="863400" cy="4542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 name="Google Shape;83;p8">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4" name="Google Shape;84;p8">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5" name="Google Shape;85;p8">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extLst>
      <p:ext uri="{BB962C8B-B14F-4D97-AF65-F5344CB8AC3E}">
        <p14:creationId xmlns:p14="http://schemas.microsoft.com/office/powerpoint/2010/main" val="35567834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_alt1">
  <p:cSld name="TITLE_1">
    <p:bg>
      <p:bgPr>
        <a:solidFill>
          <a:schemeClr val="lt2"/>
        </a:solidFill>
        <a:effectLst/>
      </p:bgPr>
    </p:bg>
    <p:spTree>
      <p:nvGrpSpPr>
        <p:cNvPr id="1" name="Shape 21"/>
        <p:cNvGrpSpPr/>
        <p:nvPr/>
      </p:nvGrpSpPr>
      <p:grpSpPr>
        <a:xfrm>
          <a:off x="0" y="0"/>
          <a:ext cx="0" cy="0"/>
          <a:chOff x="0" y="0"/>
          <a:chExt cx="0" cy="0"/>
        </a:xfrm>
      </p:grpSpPr>
      <p:pic>
        <p:nvPicPr>
          <p:cNvPr id="22" name="Google Shape;22;p3"/>
          <p:cNvPicPr preferRelativeResize="0"/>
          <p:nvPr/>
        </p:nvPicPr>
        <p:blipFill>
          <a:blip r:embed="rId2">
            <a:extLst>
              <a:ext uri="{28A0092B-C50C-407E-A947-70E740481C1C}">
                <a14:useLocalDpi xmlns:a14="http://schemas.microsoft.com/office/drawing/2010/main" val="0"/>
              </a:ext>
            </a:extLst>
          </a:blip>
          <a:stretch>
            <a:fillRect/>
          </a:stretch>
        </p:blipFill>
        <p:spPr>
          <a:xfrm>
            <a:off x="0" y="-262557"/>
            <a:ext cx="9412540" cy="12657140"/>
          </a:xfrm>
          <a:prstGeom prst="rect">
            <a:avLst/>
          </a:prstGeom>
          <a:noFill/>
          <a:ln>
            <a:noFill/>
          </a:ln>
        </p:spPr>
      </p:pic>
      <p:sp>
        <p:nvSpPr>
          <p:cNvPr id="23" name="Google Shape;23;p3"/>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4307688" y="1191256"/>
            <a:ext cx="745763" cy="45826"/>
            <a:chOff x="4580561" y="2589004"/>
            <a:chExt cx="1064464" cy="25200"/>
          </a:xfrm>
        </p:grpSpPr>
        <p:sp>
          <p:nvSpPr>
            <p:cNvPr id="25" name="Google Shape;25;p3"/>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3"/>
          <p:cNvSpPr txBox="1">
            <a:spLocks noGrp="1"/>
          </p:cNvSpPr>
          <p:nvPr>
            <p:ph type="ctrTitle"/>
          </p:nvPr>
        </p:nvSpPr>
        <p:spPr>
          <a:xfrm>
            <a:off x="4307688" y="1322450"/>
            <a:ext cx="7688100" cy="1664700"/>
          </a:xfrm>
          <a:prstGeom prst="rect">
            <a:avLst/>
          </a:prstGeom>
        </p:spPr>
        <p:txBody>
          <a:bodyPr spcFirstLastPara="1" wrap="square" lIns="91425" tIns="91425" rIns="91425" bIns="91425" anchor="t" anchorCtr="0"/>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28" name="Google Shape;28;p3"/>
          <p:cNvSpPr txBox="1">
            <a:spLocks noGrp="1"/>
          </p:cNvSpPr>
          <p:nvPr>
            <p:ph type="subTitle" idx="1"/>
          </p:nvPr>
        </p:nvSpPr>
        <p:spPr>
          <a:xfrm>
            <a:off x="4307688" y="3172900"/>
            <a:ext cx="7688100" cy="541200"/>
          </a:xfrm>
          <a:prstGeom prst="rect">
            <a:avLst/>
          </a:prstGeom>
        </p:spPr>
        <p:txBody>
          <a:bodyPr spcFirstLastPara="1" wrap="square" lIns="91425" tIns="91425" rIns="91425" bIns="91425" anchor="t" anchorCtr="0"/>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9" name="Google Shape;29;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14" name="Google Shape;19;p2"/>
          <p:cNvSpPr txBox="1"/>
          <p:nvPr userDrawn="1"/>
        </p:nvSpPr>
        <p:spPr>
          <a:xfrm>
            <a:off x="729450" y="123241"/>
            <a:ext cx="3771716"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900" b="1">
                <a:latin typeface="Raleway"/>
                <a:ea typeface="Raleway"/>
                <a:cs typeface="Raleway"/>
                <a:sym typeface="Raleway"/>
              </a:rPr>
              <a:t>KU Information Technology  |  University of Kansas </a:t>
            </a:r>
            <a:endParaRPr sz="900" b="1">
              <a:latin typeface="Raleway"/>
              <a:ea typeface="Raleway"/>
              <a:cs typeface="Raleway"/>
              <a:sym typeface="Raleway"/>
            </a:endParaRPr>
          </a:p>
        </p:txBody>
      </p:sp>
      <p:sp>
        <p:nvSpPr>
          <p:cNvPr id="13" name="Google Shape;20;p2">
            <a:extLst>
              <a:ext uri="{FF2B5EF4-FFF2-40B4-BE49-F238E27FC236}">
                <a16:creationId xmlns:a16="http://schemas.microsoft.com/office/drawing/2014/main" id="{C9B81892-A936-421B-B455-3EEDABEE1F50}"/>
              </a:ext>
            </a:extLst>
          </p:cNvPr>
          <p:cNvSpPr txBox="1"/>
          <p:nvPr userDrawn="1"/>
        </p:nvSpPr>
        <p:spPr>
          <a:xfrm>
            <a:off x="6387922" y="123241"/>
            <a:ext cx="2531914"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900" dirty="0">
                <a:latin typeface="Raleway"/>
                <a:ea typeface="Raleway"/>
                <a:cs typeface="Raleway"/>
                <a:sym typeface="Raleway"/>
              </a:rPr>
              <a:t>Friday, </a:t>
            </a:r>
            <a:r>
              <a:rPr lang="en-GB" sz="900" dirty="0" smtClean="0">
                <a:latin typeface="Raleway"/>
                <a:ea typeface="Raleway"/>
                <a:cs typeface="Raleway"/>
                <a:sym typeface="Raleway"/>
              </a:rPr>
              <a:t>September</a:t>
            </a:r>
            <a:r>
              <a:rPr lang="en-GB" sz="900" baseline="0" dirty="0" smtClean="0">
                <a:latin typeface="Raleway"/>
                <a:ea typeface="Raleway"/>
                <a:cs typeface="Raleway"/>
                <a:sym typeface="Raleway"/>
              </a:rPr>
              <a:t> 17</a:t>
            </a:r>
            <a:r>
              <a:rPr lang="en-GB" sz="900" dirty="0" smtClean="0">
                <a:latin typeface="Raleway"/>
                <a:ea typeface="Raleway"/>
                <a:cs typeface="Raleway"/>
                <a:sym typeface="Raleway"/>
              </a:rPr>
              <a:t>, </a:t>
            </a:r>
            <a:r>
              <a:rPr lang="en-GB" sz="900" dirty="0">
                <a:latin typeface="Raleway"/>
                <a:ea typeface="Raleway"/>
                <a:cs typeface="Raleway"/>
                <a:sym typeface="Raleway"/>
              </a:rPr>
              <a:t>2021</a:t>
            </a:r>
            <a:endParaRPr sz="900" b="1" dirty="0">
              <a:latin typeface="Raleway"/>
              <a:ea typeface="Raleway"/>
              <a:cs typeface="Raleway"/>
              <a:sym typeface="Raleway"/>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type="titleOnly" preserve="1">
  <p:cSld name="Title only">
    <p:spTree>
      <p:nvGrpSpPr>
        <p:cNvPr id="1" name="Shape 86"/>
        <p:cNvGrpSpPr/>
        <p:nvPr/>
      </p:nvGrpSpPr>
      <p:grpSpPr>
        <a:xfrm>
          <a:off x="0" y="0"/>
          <a:ext cx="0" cy="0"/>
          <a:chOff x="0" y="0"/>
          <a:chExt cx="0" cy="0"/>
        </a:xfrm>
      </p:grpSpPr>
      <p:sp>
        <p:nvSpPr>
          <p:cNvPr id="87" name="Google Shape;87;p9"/>
          <p:cNvSpPr/>
          <p:nvPr/>
        </p:nvSpPr>
        <p:spPr>
          <a:xfrm>
            <a:off x="0" y="0"/>
            <a:ext cx="9144000" cy="4878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9"/>
          <p:cNvGrpSpPr/>
          <p:nvPr/>
        </p:nvGrpSpPr>
        <p:grpSpPr>
          <a:xfrm>
            <a:off x="830392" y="1191256"/>
            <a:ext cx="745763" cy="45826"/>
            <a:chOff x="4580561" y="2589004"/>
            <a:chExt cx="1064464" cy="25200"/>
          </a:xfrm>
        </p:grpSpPr>
        <p:sp>
          <p:nvSpPr>
            <p:cNvPr id="89" name="Google Shape;89;p9"/>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9"/>
            <p:cNvSpPr/>
            <p:nvPr/>
          </p:nvSpPr>
          <p:spPr>
            <a:xfrm rot="-5400000">
              <a:off x="4836311" y="2333254"/>
              <a:ext cx="25200" cy="53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1" name="Google Shape;91;p9"/>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tx1"/>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92" name="Google Shape;92;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93" name="Google Shape;93;p9">
            <a:hlinkClick r:id="rId2" action="ppaction://hlinksldjump"/>
          </p:cNvPr>
          <p:cNvSpPr/>
          <p:nvPr/>
        </p:nvSpPr>
        <p:spPr>
          <a:xfrm>
            <a:off x="8280450" y="0"/>
            <a:ext cx="863400" cy="4542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 name="Google Shape;94;p9">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5" name="Google Shape;95;p9">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6" name="Google Shape;96;p9">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extLst>
      <p:ext uri="{BB962C8B-B14F-4D97-AF65-F5344CB8AC3E}">
        <p14:creationId xmlns:p14="http://schemas.microsoft.com/office/powerpoint/2010/main" val="12365625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86"/>
        <p:cNvGrpSpPr/>
        <p:nvPr/>
      </p:nvGrpSpPr>
      <p:grpSpPr>
        <a:xfrm>
          <a:off x="0" y="0"/>
          <a:ext cx="0" cy="0"/>
          <a:chOff x="0" y="0"/>
          <a:chExt cx="0" cy="0"/>
        </a:xfrm>
      </p:grpSpPr>
      <p:sp>
        <p:nvSpPr>
          <p:cNvPr id="87" name="Google Shape;87;p9"/>
          <p:cNvSpPr/>
          <p:nvPr/>
        </p:nvSpPr>
        <p:spPr>
          <a:xfrm>
            <a:off x="0" y="0"/>
            <a:ext cx="9144000" cy="487800"/>
          </a:xfrm>
          <a:prstGeom prst="rect">
            <a:avLst/>
          </a:pr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8" name="Google Shape;88;p9"/>
          <p:cNvGrpSpPr/>
          <p:nvPr/>
        </p:nvGrpSpPr>
        <p:grpSpPr>
          <a:xfrm>
            <a:off x="830392" y="1191256"/>
            <a:ext cx="745763" cy="45826"/>
            <a:chOff x="4580561" y="2589004"/>
            <a:chExt cx="1064464" cy="25200"/>
          </a:xfrm>
        </p:grpSpPr>
        <p:sp>
          <p:nvSpPr>
            <p:cNvPr id="89" name="Google Shape;89;p9"/>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9"/>
            <p:cNvSpPr/>
            <p:nvPr/>
          </p:nvSpPr>
          <p:spPr>
            <a:xfrm rot="-5400000">
              <a:off x="4836311" y="2333254"/>
              <a:ext cx="25200" cy="5367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 name="Google Shape;92;p9"/>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93" name="Google Shape;93;p9">
            <a:hlinkClick r:id="rId2" action="ppaction://hlinksldjump"/>
          </p:cNvPr>
          <p:cNvSpPr/>
          <p:nvPr/>
        </p:nvSpPr>
        <p:spPr>
          <a:xfrm>
            <a:off x="8280450" y="0"/>
            <a:ext cx="863400" cy="454200"/>
          </a:xfrm>
          <a:prstGeom prst="rect">
            <a:avLst/>
          </a:prstGeom>
          <a:solidFill>
            <a:schemeClr val="tx1">
              <a:lumMod val="75000"/>
              <a:lumOff val="2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94" name="Google Shape;94;p9">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5" name="Google Shape;95;p9">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96" name="Google Shape;96;p9">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12" name="Google Shape;205;p21">
            <a:extLst>
              <a:ext uri="{FF2B5EF4-FFF2-40B4-BE49-F238E27FC236}">
                <a16:creationId xmlns:a16="http://schemas.microsoft.com/office/drawing/2014/main" id="{284D3FD4-1DDC-40EF-8488-890DFC49CCF8}"/>
              </a:ext>
            </a:extLst>
          </p:cNvPr>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a:t>High-level introduction</a:t>
            </a:r>
            <a:endParaRPr/>
          </a:p>
        </p:txBody>
      </p:sp>
      <p:sp>
        <p:nvSpPr>
          <p:cNvPr id="13" name="Google Shape;206;p21">
            <a:extLst>
              <a:ext uri="{FF2B5EF4-FFF2-40B4-BE49-F238E27FC236}">
                <a16:creationId xmlns:a16="http://schemas.microsoft.com/office/drawing/2014/main" id="{FE23D6BF-F8AF-45FC-B17B-7B5B49AA8806}"/>
              </a:ext>
            </a:extLst>
          </p:cNvPr>
          <p:cNvSpPr/>
          <p:nvPr userDrawn="1"/>
        </p:nvSpPr>
        <p:spPr>
          <a:xfrm>
            <a:off x="1400790" y="2181675"/>
            <a:ext cx="328800" cy="328800"/>
          </a:xfrm>
          <a:prstGeom prst="ellipse">
            <a:avLst/>
          </a:prstGeom>
          <a:solidFill>
            <a:schemeClr val="bg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rPr>
              <a:t>1</a:t>
            </a:r>
            <a:endParaRPr sz="800" b="1">
              <a:solidFill>
                <a:srgbClr val="FFFFFF"/>
              </a:solidFill>
            </a:endParaRPr>
          </a:p>
        </p:txBody>
      </p:sp>
      <p:sp>
        <p:nvSpPr>
          <p:cNvPr id="14" name="Google Shape;207;p21">
            <a:extLst>
              <a:ext uri="{FF2B5EF4-FFF2-40B4-BE49-F238E27FC236}">
                <a16:creationId xmlns:a16="http://schemas.microsoft.com/office/drawing/2014/main" id="{1B94A11E-FDAA-42EF-BBA0-F1985278B124}"/>
              </a:ext>
            </a:extLst>
          </p:cNvPr>
          <p:cNvSpPr txBox="1">
            <a:spLocks noGrp="1"/>
          </p:cNvSpPr>
          <p:nvPr>
            <p:ph type="body" idx="1"/>
          </p:nvPr>
        </p:nvSpPr>
        <p:spPr>
          <a:xfrm>
            <a:off x="1847691" y="2073775"/>
            <a:ext cx="2832900" cy="105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100"/>
              <a:t>Jayhawk</a:t>
            </a:r>
            <a:endParaRPr sz="1100"/>
          </a:p>
        </p:txBody>
      </p:sp>
      <p:sp>
        <p:nvSpPr>
          <p:cNvPr id="15" name="Google Shape;208;p21">
            <a:extLst>
              <a:ext uri="{FF2B5EF4-FFF2-40B4-BE49-F238E27FC236}">
                <a16:creationId xmlns:a16="http://schemas.microsoft.com/office/drawing/2014/main" id="{E9047233-1E93-48DB-B0BE-FF36B4AB54DD}"/>
              </a:ext>
            </a:extLst>
          </p:cNvPr>
          <p:cNvSpPr/>
          <p:nvPr userDrawn="1"/>
        </p:nvSpPr>
        <p:spPr>
          <a:xfrm>
            <a:off x="1400790" y="3404075"/>
            <a:ext cx="328800" cy="328800"/>
          </a:xfrm>
          <a:prstGeom prst="ellipse">
            <a:avLst/>
          </a:prstGeom>
          <a:solidFill>
            <a:schemeClr val="bg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rPr>
              <a:t>2</a:t>
            </a:r>
            <a:endParaRPr sz="800" b="1">
              <a:solidFill>
                <a:srgbClr val="FFFFFF"/>
              </a:solidFill>
            </a:endParaRPr>
          </a:p>
        </p:txBody>
      </p:sp>
      <p:sp>
        <p:nvSpPr>
          <p:cNvPr id="16" name="Google Shape;209;p21">
            <a:extLst>
              <a:ext uri="{FF2B5EF4-FFF2-40B4-BE49-F238E27FC236}">
                <a16:creationId xmlns:a16="http://schemas.microsoft.com/office/drawing/2014/main" id="{0AC69643-13E3-4370-990C-4B6849F5F764}"/>
              </a:ext>
            </a:extLst>
          </p:cNvPr>
          <p:cNvSpPr txBox="1">
            <a:spLocks noGrp="1"/>
          </p:cNvSpPr>
          <p:nvPr>
            <p:ph type="body" idx="13"/>
          </p:nvPr>
        </p:nvSpPr>
        <p:spPr>
          <a:xfrm>
            <a:off x="1847691" y="3307900"/>
            <a:ext cx="2832900" cy="105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100"/>
              <a:t>Lorem ipsum dolor sit amet, consectetur adipiscing elit. Sed do eiusmod tempor incididunt ut labore et dolore magna nec. Lorem ipsum dolor sit amet, consectetur adipiscing elit.</a:t>
            </a:r>
            <a:endParaRPr sz="1100"/>
          </a:p>
        </p:txBody>
      </p:sp>
      <p:sp>
        <p:nvSpPr>
          <p:cNvPr id="17" name="Google Shape;210;p21">
            <a:extLst>
              <a:ext uri="{FF2B5EF4-FFF2-40B4-BE49-F238E27FC236}">
                <a16:creationId xmlns:a16="http://schemas.microsoft.com/office/drawing/2014/main" id="{8CAE567C-3875-437A-9DA7-BA225F873696}"/>
              </a:ext>
            </a:extLst>
          </p:cNvPr>
          <p:cNvSpPr/>
          <p:nvPr userDrawn="1"/>
        </p:nvSpPr>
        <p:spPr>
          <a:xfrm>
            <a:off x="5090809" y="2181675"/>
            <a:ext cx="328800" cy="328800"/>
          </a:xfrm>
          <a:prstGeom prst="ellipse">
            <a:avLst/>
          </a:prstGeom>
          <a:solidFill>
            <a:schemeClr val="bg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rPr>
              <a:t>3</a:t>
            </a:r>
            <a:endParaRPr sz="800" b="1">
              <a:solidFill>
                <a:srgbClr val="FFFFFF"/>
              </a:solidFill>
            </a:endParaRPr>
          </a:p>
        </p:txBody>
      </p:sp>
      <p:sp>
        <p:nvSpPr>
          <p:cNvPr id="18" name="Google Shape;211;p21">
            <a:extLst>
              <a:ext uri="{FF2B5EF4-FFF2-40B4-BE49-F238E27FC236}">
                <a16:creationId xmlns:a16="http://schemas.microsoft.com/office/drawing/2014/main" id="{048E2269-F9E8-4CEB-AB77-E44A50B94F70}"/>
              </a:ext>
            </a:extLst>
          </p:cNvPr>
          <p:cNvSpPr txBox="1">
            <a:spLocks noGrp="1"/>
          </p:cNvSpPr>
          <p:nvPr>
            <p:ph type="body" idx="14"/>
          </p:nvPr>
        </p:nvSpPr>
        <p:spPr>
          <a:xfrm>
            <a:off x="5536112" y="2073775"/>
            <a:ext cx="2832900" cy="105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100"/>
              <a:t>Lorem ipsum dolor sit amet, consectetur adipiscing elit. Sed do eiusmod tempor incididunt ut labore et dolore magna nec. Lorem ipsum dolor sit amet, consectetur adipiscing elit.</a:t>
            </a:r>
            <a:endParaRPr sz="1100"/>
          </a:p>
        </p:txBody>
      </p:sp>
      <p:sp>
        <p:nvSpPr>
          <p:cNvPr id="19" name="Google Shape;212;p21">
            <a:extLst>
              <a:ext uri="{FF2B5EF4-FFF2-40B4-BE49-F238E27FC236}">
                <a16:creationId xmlns:a16="http://schemas.microsoft.com/office/drawing/2014/main" id="{13AEDDFB-A03D-4A1C-86D1-675B008CBDFA}"/>
              </a:ext>
            </a:extLst>
          </p:cNvPr>
          <p:cNvSpPr/>
          <p:nvPr userDrawn="1"/>
        </p:nvSpPr>
        <p:spPr>
          <a:xfrm>
            <a:off x="5090809" y="3404075"/>
            <a:ext cx="328800" cy="328800"/>
          </a:xfrm>
          <a:prstGeom prst="ellipse">
            <a:avLst/>
          </a:prstGeom>
          <a:solidFill>
            <a:schemeClr val="bg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GB" sz="800" b="1">
                <a:solidFill>
                  <a:srgbClr val="FFFFFF"/>
                </a:solidFill>
              </a:rPr>
              <a:t>4</a:t>
            </a:r>
            <a:endParaRPr sz="800" b="1">
              <a:solidFill>
                <a:srgbClr val="FFFFFF"/>
              </a:solidFill>
            </a:endParaRPr>
          </a:p>
        </p:txBody>
      </p:sp>
      <p:sp>
        <p:nvSpPr>
          <p:cNvPr id="20" name="Google Shape;213;p21">
            <a:extLst>
              <a:ext uri="{FF2B5EF4-FFF2-40B4-BE49-F238E27FC236}">
                <a16:creationId xmlns:a16="http://schemas.microsoft.com/office/drawing/2014/main" id="{24CCB17C-C4A0-4104-B529-84DBDF346857}"/>
              </a:ext>
            </a:extLst>
          </p:cNvPr>
          <p:cNvSpPr txBox="1">
            <a:spLocks noGrp="1"/>
          </p:cNvSpPr>
          <p:nvPr>
            <p:ph type="body" idx="15"/>
          </p:nvPr>
        </p:nvSpPr>
        <p:spPr>
          <a:xfrm>
            <a:off x="5536112" y="3307900"/>
            <a:ext cx="2832900" cy="10518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100"/>
              <a:t>Microsoft Teams is the way we will deliver the Jayhawk Cloud, but what we create with it is up to us.</a:t>
            </a:r>
            <a:endParaRPr sz="1100"/>
          </a:p>
        </p:txBody>
      </p:sp>
    </p:spTree>
    <p:extLst>
      <p:ext uri="{BB962C8B-B14F-4D97-AF65-F5344CB8AC3E}">
        <p14:creationId xmlns:p14="http://schemas.microsoft.com/office/powerpoint/2010/main" val="34866771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One column text" preserve="1">
  <p:cSld name="1_One column text">
    <p:spTree>
      <p:nvGrpSpPr>
        <p:cNvPr id="1" name="Shape 97"/>
        <p:cNvGrpSpPr/>
        <p:nvPr/>
      </p:nvGrpSpPr>
      <p:grpSpPr>
        <a:xfrm>
          <a:off x="0" y="0"/>
          <a:ext cx="0" cy="0"/>
          <a:chOff x="0" y="0"/>
          <a:chExt cx="0" cy="0"/>
        </a:xfrm>
      </p:grpSpPr>
      <p:sp>
        <p:nvSpPr>
          <p:cNvPr id="98" name="Google Shape;98;p10"/>
          <p:cNvSpPr/>
          <p:nvPr/>
        </p:nvSpPr>
        <p:spPr>
          <a:xfrm>
            <a:off x="0" y="0"/>
            <a:ext cx="9144000" cy="4878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10"/>
          <p:cNvGrpSpPr/>
          <p:nvPr/>
        </p:nvGrpSpPr>
        <p:grpSpPr>
          <a:xfrm>
            <a:off x="830392" y="1191256"/>
            <a:ext cx="745763" cy="45826"/>
            <a:chOff x="4580561" y="2589004"/>
            <a:chExt cx="1064464" cy="25200"/>
          </a:xfrm>
        </p:grpSpPr>
        <p:sp>
          <p:nvSpPr>
            <p:cNvPr id="100" name="Google Shape;100;p10"/>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0"/>
            <p:cNvSpPr/>
            <p:nvPr/>
          </p:nvSpPr>
          <p:spPr>
            <a:xfrm rot="-5400000">
              <a:off x="4836311" y="2333254"/>
              <a:ext cx="25200" cy="5367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10"/>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03" name="Google Shape;103;p10"/>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4" name="Google Shape;104;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05" name="Google Shape;105;p10">
            <a:hlinkClick r:id="rId2" action="ppaction://hlinksldjump"/>
          </p:cNvPr>
          <p:cNvSpPr/>
          <p:nvPr/>
        </p:nvSpPr>
        <p:spPr>
          <a:xfrm>
            <a:off x="8280450" y="0"/>
            <a:ext cx="863400" cy="4542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 name="Google Shape;106;p10">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7" name="Google Shape;107;p10">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8" name="Google Shape;108;p10">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extLst>
      <p:ext uri="{BB962C8B-B14F-4D97-AF65-F5344CB8AC3E}">
        <p14:creationId xmlns:p14="http://schemas.microsoft.com/office/powerpoint/2010/main" val="9465943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Main point" preserve="1">
  <p:cSld name="1_Main point">
    <p:bg>
      <p:bgPr>
        <a:solidFill>
          <a:schemeClr val="accent3"/>
        </a:solidFill>
        <a:effectLst/>
      </p:bgPr>
    </p:bg>
    <p:spTree>
      <p:nvGrpSpPr>
        <p:cNvPr id="1" name="Shape 109"/>
        <p:cNvGrpSpPr/>
        <p:nvPr/>
      </p:nvGrpSpPr>
      <p:grpSpPr>
        <a:xfrm>
          <a:off x="0" y="0"/>
          <a:ext cx="0" cy="0"/>
          <a:chOff x="0" y="0"/>
          <a:chExt cx="0" cy="0"/>
        </a:xfrm>
      </p:grpSpPr>
      <p:grpSp>
        <p:nvGrpSpPr>
          <p:cNvPr id="110" name="Google Shape;110;p11"/>
          <p:cNvGrpSpPr/>
          <p:nvPr/>
        </p:nvGrpSpPr>
        <p:grpSpPr>
          <a:xfrm>
            <a:off x="830392" y="4169130"/>
            <a:ext cx="745763" cy="45826"/>
            <a:chOff x="4580561" y="2589004"/>
            <a:chExt cx="1064464" cy="25200"/>
          </a:xfrm>
        </p:grpSpPr>
        <p:sp>
          <p:nvSpPr>
            <p:cNvPr id="111" name="Google Shape;111;p11"/>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rot="-5400000">
              <a:off x="4836311" y="2333254"/>
              <a:ext cx="25200" cy="5367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11"/>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14" name="Google Shape;114;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15" name="Google Shape;115;p11">
            <a:hlinkClick r:id="rId2" action="ppaction://hlinksldjump"/>
          </p:cNvPr>
          <p:cNvSpPr/>
          <p:nvPr/>
        </p:nvSpPr>
        <p:spPr>
          <a:xfrm>
            <a:off x="8280450" y="0"/>
            <a:ext cx="863400" cy="454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6" name="Google Shape;116;p11">
            <a:hlinkClick r:id="rId2" action="ppaction://hlinksldjump"/>
          </p:cNvPr>
          <p:cNvCxnSpPr/>
          <p:nvPr/>
        </p:nvCxnSpPr>
        <p:spPr>
          <a:xfrm>
            <a:off x="8598817" y="216350"/>
            <a:ext cx="216300" cy="0"/>
          </a:xfrm>
          <a:prstGeom prst="straightConnector1">
            <a:avLst/>
          </a:prstGeom>
          <a:noFill/>
          <a:ln w="9525" cap="flat" cmpd="sng">
            <a:solidFill>
              <a:schemeClr val="bg1"/>
            </a:solidFill>
            <a:prstDash val="solid"/>
            <a:round/>
            <a:headEnd type="none" w="med" len="med"/>
            <a:tailEnd type="none" w="med" len="med"/>
          </a:ln>
        </p:spPr>
      </p:cxnSp>
      <p:cxnSp>
        <p:nvCxnSpPr>
          <p:cNvPr id="117" name="Google Shape;117;p11">
            <a:hlinkClick r:id="rId2" action="ppaction://hlinksldjump"/>
          </p:cNvPr>
          <p:cNvCxnSpPr/>
          <p:nvPr/>
        </p:nvCxnSpPr>
        <p:spPr>
          <a:xfrm>
            <a:off x="8598817" y="250138"/>
            <a:ext cx="216300" cy="0"/>
          </a:xfrm>
          <a:prstGeom prst="straightConnector1">
            <a:avLst/>
          </a:prstGeom>
          <a:noFill/>
          <a:ln w="9525" cap="flat" cmpd="sng">
            <a:solidFill>
              <a:schemeClr val="bg1"/>
            </a:solidFill>
            <a:prstDash val="solid"/>
            <a:round/>
            <a:headEnd type="none" w="med" len="med"/>
            <a:tailEnd type="none" w="med" len="med"/>
          </a:ln>
        </p:spPr>
      </p:cxnSp>
      <p:cxnSp>
        <p:nvCxnSpPr>
          <p:cNvPr id="118" name="Google Shape;118;p11">
            <a:hlinkClick r:id="rId2" action="ppaction://hlinksldjump"/>
          </p:cNvPr>
          <p:cNvCxnSpPr/>
          <p:nvPr/>
        </p:nvCxnSpPr>
        <p:spPr>
          <a:xfrm>
            <a:off x="8598817" y="283925"/>
            <a:ext cx="216300" cy="0"/>
          </a:xfrm>
          <a:prstGeom prst="straightConnector1">
            <a:avLst/>
          </a:prstGeom>
          <a:noFill/>
          <a:ln w="9525" cap="flat" cmpd="sng">
            <a:solidFill>
              <a:schemeClr val="bg1"/>
            </a:solidFill>
            <a:prstDash val="solid"/>
            <a:round/>
            <a:headEnd type="none" w="med" len="med"/>
            <a:tailEnd type="none" w="med" len="med"/>
          </a:ln>
        </p:spPr>
      </p:cxnSp>
    </p:spTree>
    <p:extLst>
      <p:ext uri="{BB962C8B-B14F-4D97-AF65-F5344CB8AC3E}">
        <p14:creationId xmlns:p14="http://schemas.microsoft.com/office/powerpoint/2010/main" val="11246986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title and description" preserve="1">
  <p:cSld name="Section title and description">
    <p:spTree>
      <p:nvGrpSpPr>
        <p:cNvPr id="1" name="Shape 119"/>
        <p:cNvGrpSpPr/>
        <p:nvPr/>
      </p:nvGrpSpPr>
      <p:grpSpPr>
        <a:xfrm>
          <a:off x="0" y="0"/>
          <a:ext cx="0" cy="0"/>
          <a:chOff x="0" y="0"/>
          <a:chExt cx="0" cy="0"/>
        </a:xfrm>
      </p:grpSpPr>
      <p:sp>
        <p:nvSpPr>
          <p:cNvPr id="120" name="Google Shape;120;p12"/>
          <p:cNvSpPr/>
          <p:nvPr/>
        </p:nvSpPr>
        <p:spPr>
          <a:xfrm>
            <a:off x="0" y="0"/>
            <a:ext cx="4572000" cy="5143500"/>
          </a:xfrm>
          <a:prstGeom prst="rect">
            <a:avLst/>
          </a:prstGeom>
          <a:solidFill>
            <a:schemeClr val="accent3">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1" name="Google Shape;121;p12"/>
          <p:cNvGrpSpPr/>
          <p:nvPr/>
        </p:nvGrpSpPr>
        <p:grpSpPr>
          <a:xfrm>
            <a:off x="830392" y="1191256"/>
            <a:ext cx="745763" cy="45826"/>
            <a:chOff x="4580561" y="2589004"/>
            <a:chExt cx="1064464" cy="25200"/>
          </a:xfrm>
        </p:grpSpPr>
        <p:sp>
          <p:nvSpPr>
            <p:cNvPr id="122" name="Google Shape;122;p12"/>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2"/>
            <p:cNvSpPr/>
            <p:nvPr/>
          </p:nvSpPr>
          <p:spPr>
            <a:xfrm rot="-5400000">
              <a:off x="4836311" y="2333254"/>
              <a:ext cx="25200" cy="5367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4" name="Google Shape;124;p12"/>
          <p:cNvSpPr txBox="1">
            <a:spLocks noGrp="1"/>
          </p:cNvSpPr>
          <p:nvPr>
            <p:ph type="title"/>
          </p:nvPr>
        </p:nvSpPr>
        <p:spPr>
          <a:xfrm>
            <a:off x="730000" y="1318650"/>
            <a:ext cx="3300900" cy="16872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2600"/>
              <a:buNone/>
              <a:defRPr sz="2600">
                <a:solidFill>
                  <a:schemeClr val="tx1"/>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25" name="Google Shape;125;p12"/>
          <p:cNvSpPr txBox="1">
            <a:spLocks noGrp="1"/>
          </p:cNvSpPr>
          <p:nvPr>
            <p:ph type="subTitle" idx="1"/>
          </p:nvPr>
        </p:nvSpPr>
        <p:spPr>
          <a:xfrm>
            <a:off x="724950" y="3161525"/>
            <a:ext cx="3300900" cy="759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26" name="Google Shape;126;p12"/>
          <p:cNvSpPr txBox="1">
            <a:spLocks noGrp="1"/>
          </p:cNvSpPr>
          <p:nvPr>
            <p:ph type="body" idx="2"/>
          </p:nvPr>
        </p:nvSpPr>
        <p:spPr>
          <a:xfrm>
            <a:off x="5174225" y="1352625"/>
            <a:ext cx="3374400" cy="3025500"/>
          </a:xfrm>
          <a:prstGeom prst="rect">
            <a:avLst/>
          </a:prstGeom>
        </p:spPr>
        <p:txBody>
          <a:bodyPr spcFirstLastPara="1" wrap="square" lIns="91425" tIns="91425" rIns="91425" bIns="91425" anchor="t" anchorCtr="0">
            <a:noAutofit/>
          </a:bodyPr>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27" name="Google Shape;127;p1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28" name="Google Shape;128;p12">
            <a:hlinkClick r:id="rId2" action="ppaction://hlinksldjump"/>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9" name="Google Shape;129;p12">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0" name="Google Shape;130;p12">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1" name="Google Shape;131;p12">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extLst>
      <p:ext uri="{BB962C8B-B14F-4D97-AF65-F5344CB8AC3E}">
        <p14:creationId xmlns:p14="http://schemas.microsoft.com/office/powerpoint/2010/main" val="6614140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Caption" preserve="1">
  <p:cSld name="Caption">
    <p:spTree>
      <p:nvGrpSpPr>
        <p:cNvPr id="1" name="Shape 132"/>
        <p:cNvGrpSpPr/>
        <p:nvPr/>
      </p:nvGrpSpPr>
      <p:grpSpPr>
        <a:xfrm>
          <a:off x="0" y="0"/>
          <a:ext cx="0" cy="0"/>
          <a:chOff x="0" y="0"/>
          <a:chExt cx="0" cy="0"/>
        </a:xfrm>
      </p:grpSpPr>
      <p:sp>
        <p:nvSpPr>
          <p:cNvPr id="133" name="Google Shape;133;p13"/>
          <p:cNvSpPr txBox="1">
            <a:spLocks noGrp="1"/>
          </p:cNvSpPr>
          <p:nvPr>
            <p:ph type="body" idx="1"/>
          </p:nvPr>
        </p:nvSpPr>
        <p:spPr>
          <a:xfrm>
            <a:off x="724950" y="4372551"/>
            <a:ext cx="7697400" cy="4605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300"/>
              <a:buNone/>
              <a:defRPr/>
            </a:lvl1pPr>
          </a:lstStyle>
          <a:p>
            <a:endParaRPr/>
          </a:p>
        </p:txBody>
      </p:sp>
      <p:sp>
        <p:nvSpPr>
          <p:cNvPr id="134" name="Google Shape;134;p1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35" name="Google Shape;135;p13">
            <a:hlinkClick r:id="rId2" action="ppaction://hlinksldjump"/>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6" name="Google Shape;136;p13">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7" name="Google Shape;137;p13">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38" name="Google Shape;138;p13">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extLst>
      <p:ext uri="{BB962C8B-B14F-4D97-AF65-F5344CB8AC3E}">
        <p14:creationId xmlns:p14="http://schemas.microsoft.com/office/powerpoint/2010/main" val="11325665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0"/>
        <p:cNvGrpSpPr/>
        <p:nvPr/>
      </p:nvGrpSpPr>
      <p:grpSpPr>
        <a:xfrm>
          <a:off x="0" y="0"/>
          <a:ext cx="0" cy="0"/>
          <a:chOff x="0" y="0"/>
          <a:chExt cx="0" cy="0"/>
        </a:xfrm>
      </p:grpSpPr>
      <p:sp>
        <p:nvSpPr>
          <p:cNvPr id="151" name="Google Shape;151;p1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52" name="Google Shape;152;p15">
            <a:hlinkClick r:id="rId2" action="ppaction://hlinksldjump"/>
          </p:cNvPr>
          <p:cNvSpPr/>
          <p:nvPr/>
        </p:nvSpPr>
        <p:spPr>
          <a:xfrm>
            <a:off x="8280450" y="0"/>
            <a:ext cx="863400" cy="454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53" name="Google Shape;153;p15">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4" name="Google Shape;154;p15">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55" name="Google Shape;155;p15">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extLst>
      <p:ext uri="{BB962C8B-B14F-4D97-AF65-F5344CB8AC3E}">
        <p14:creationId xmlns:p14="http://schemas.microsoft.com/office/powerpoint/2010/main" val="160995740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OC" preserve="1">
  <p:cSld name="1_TOC">
    <p:bg>
      <p:bgPr>
        <a:solidFill>
          <a:schemeClr val="accent3"/>
        </a:solidFill>
        <a:effectLst/>
      </p:bgPr>
    </p:bg>
    <p:spTree>
      <p:nvGrpSpPr>
        <p:cNvPr id="1" name="Shape 156"/>
        <p:cNvGrpSpPr/>
        <p:nvPr/>
      </p:nvGrpSpPr>
      <p:grpSpPr>
        <a:xfrm>
          <a:off x="0" y="0"/>
          <a:ext cx="0" cy="0"/>
          <a:chOff x="0" y="0"/>
          <a:chExt cx="0" cy="0"/>
        </a:xfrm>
      </p:grpSpPr>
      <p:sp>
        <p:nvSpPr>
          <p:cNvPr id="157" name="Google Shape;157;p16"/>
          <p:cNvSpPr txBox="1">
            <a:spLocks noGrp="1"/>
          </p:cNvSpPr>
          <p:nvPr>
            <p:ph type="title"/>
          </p:nvPr>
        </p:nvSpPr>
        <p:spPr>
          <a:xfrm>
            <a:off x="1308150" y="1318650"/>
            <a:ext cx="7110000" cy="535200"/>
          </a:xfrm>
          <a:prstGeom prst="rect">
            <a:avLst/>
          </a:prstGeom>
        </p:spPr>
        <p:txBody>
          <a:bodyPr spcFirstLastPara="1" wrap="square" lIns="91425" tIns="91425" rIns="91425" bIns="91425" anchor="t" anchorCtr="0">
            <a:noAutofit/>
          </a:bodyPr>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a:endParaRPr/>
          </a:p>
        </p:txBody>
      </p:sp>
      <p:sp>
        <p:nvSpPr>
          <p:cNvPr id="158" name="Google Shape;158;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59" name="Google Shape;159;p16"/>
          <p:cNvSpPr txBox="1"/>
          <p:nvPr/>
        </p:nvSpPr>
        <p:spPr>
          <a:xfrm>
            <a:off x="226550" y="78500"/>
            <a:ext cx="9981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solidFill>
                  <a:srgbClr val="FFFFFF"/>
                </a:solidFill>
                <a:latin typeface="Raleway"/>
                <a:ea typeface="Raleway"/>
                <a:cs typeface="Raleway"/>
                <a:sym typeface="Raleway"/>
              </a:rPr>
              <a:t>Confidential</a:t>
            </a:r>
            <a:endParaRPr sz="600" b="1">
              <a:solidFill>
                <a:srgbClr val="FFFFFF"/>
              </a:solidFill>
              <a:latin typeface="Raleway"/>
              <a:ea typeface="Raleway"/>
              <a:cs typeface="Raleway"/>
              <a:sym typeface="Raleway"/>
            </a:endParaRPr>
          </a:p>
        </p:txBody>
      </p:sp>
      <p:sp>
        <p:nvSpPr>
          <p:cNvPr id="160" name="Google Shape;160;p16"/>
          <p:cNvSpPr txBox="1"/>
          <p:nvPr/>
        </p:nvSpPr>
        <p:spPr>
          <a:xfrm>
            <a:off x="1296767" y="78500"/>
            <a:ext cx="210060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a:solidFill>
                  <a:srgbClr val="FFFFFF"/>
                </a:solidFill>
                <a:latin typeface="Raleway"/>
                <a:ea typeface="Raleway"/>
                <a:cs typeface="Raleway"/>
                <a:sym typeface="Raleway"/>
              </a:rPr>
              <a:t>Customized for </a:t>
            </a:r>
            <a:r>
              <a:rPr lang="en-GB" sz="600" b="1">
                <a:solidFill>
                  <a:srgbClr val="FFFFFF"/>
                </a:solidFill>
                <a:latin typeface="Raleway"/>
                <a:ea typeface="Raleway"/>
                <a:cs typeface="Raleway"/>
                <a:sym typeface="Raleway"/>
              </a:rPr>
              <a:t>Lorem Ipsum LLC</a:t>
            </a:r>
            <a:endParaRPr sz="600">
              <a:solidFill>
                <a:srgbClr val="FFFFFF"/>
              </a:solidFill>
              <a:latin typeface="Raleway"/>
              <a:ea typeface="Raleway"/>
              <a:cs typeface="Raleway"/>
              <a:sym typeface="Raleway"/>
            </a:endParaRPr>
          </a:p>
        </p:txBody>
      </p:sp>
      <p:sp>
        <p:nvSpPr>
          <p:cNvPr id="161" name="Google Shape;161;p16"/>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a:solidFill>
                  <a:srgbClr val="FFFFFF"/>
                </a:solidFill>
                <a:latin typeface="Raleway"/>
                <a:ea typeface="Raleway"/>
                <a:cs typeface="Raleway"/>
                <a:sym typeface="Raleway"/>
              </a:rPr>
              <a:t>Version 1.0</a:t>
            </a:r>
            <a:endParaRPr sz="600" b="1">
              <a:solidFill>
                <a:srgbClr val="FFFFFF"/>
              </a:solidFill>
              <a:latin typeface="Raleway"/>
              <a:ea typeface="Raleway"/>
              <a:cs typeface="Raleway"/>
              <a:sym typeface="Raleway"/>
            </a:endParaRPr>
          </a:p>
        </p:txBody>
      </p:sp>
    </p:spTree>
    <p:extLst>
      <p:ext uri="{BB962C8B-B14F-4D97-AF65-F5344CB8AC3E}">
        <p14:creationId xmlns:p14="http://schemas.microsoft.com/office/powerpoint/2010/main" val="1009815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ection header_alt1" preserve="1">
  <p:cSld name="Section header_alt1">
    <p:bg>
      <p:bgPr>
        <a:solidFill>
          <a:srgbClr val="434343"/>
        </a:solidFill>
        <a:effectLst/>
      </p:bgPr>
    </p:bg>
    <p:spTree>
      <p:nvGrpSpPr>
        <p:cNvPr id="1" name="Shape 162"/>
        <p:cNvGrpSpPr/>
        <p:nvPr/>
      </p:nvGrpSpPr>
      <p:grpSpPr>
        <a:xfrm>
          <a:off x="0" y="0"/>
          <a:ext cx="0" cy="0"/>
          <a:chOff x="0" y="0"/>
          <a:chExt cx="0" cy="0"/>
        </a:xfrm>
      </p:grpSpPr>
      <p:grpSp>
        <p:nvGrpSpPr>
          <p:cNvPr id="163" name="Google Shape;163;p17"/>
          <p:cNvGrpSpPr/>
          <p:nvPr/>
        </p:nvGrpSpPr>
        <p:grpSpPr>
          <a:xfrm>
            <a:off x="830392" y="1191256"/>
            <a:ext cx="745763" cy="45826"/>
            <a:chOff x="4580561" y="2589004"/>
            <a:chExt cx="1064464" cy="25200"/>
          </a:xfrm>
        </p:grpSpPr>
        <p:sp>
          <p:nvSpPr>
            <p:cNvPr id="164" name="Google Shape;164;p17"/>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rot="-5400000">
              <a:off x="4836311" y="2333254"/>
              <a:ext cx="25200" cy="5367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1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67" name="Google Shape;167;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68" name="Google Shape;168;p17">
            <a:hlinkClick r:id="rId2" action="ppaction://hlinksldjump"/>
          </p:cNvPr>
          <p:cNvSpPr/>
          <p:nvPr/>
        </p:nvSpPr>
        <p:spPr>
          <a:xfrm>
            <a:off x="8280450" y="0"/>
            <a:ext cx="863400" cy="4542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 name="Google Shape;169;p17">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0" name="Google Shape;170;p17">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1" name="Google Shape;171;p17">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30374928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_alt1" preserve="1">
  <p:cSld name="1_Section header_alt1">
    <p:bg>
      <p:bgPr>
        <a:solidFill>
          <a:srgbClr val="434343"/>
        </a:solidFill>
        <a:effectLst/>
      </p:bgPr>
    </p:bg>
    <p:spTree>
      <p:nvGrpSpPr>
        <p:cNvPr id="1" name="Shape 162"/>
        <p:cNvGrpSpPr/>
        <p:nvPr/>
      </p:nvGrpSpPr>
      <p:grpSpPr>
        <a:xfrm>
          <a:off x="0" y="0"/>
          <a:ext cx="0" cy="0"/>
          <a:chOff x="0" y="0"/>
          <a:chExt cx="0" cy="0"/>
        </a:xfrm>
      </p:grpSpPr>
      <p:grpSp>
        <p:nvGrpSpPr>
          <p:cNvPr id="163" name="Google Shape;163;p17"/>
          <p:cNvGrpSpPr/>
          <p:nvPr/>
        </p:nvGrpSpPr>
        <p:grpSpPr>
          <a:xfrm>
            <a:off x="830392" y="1191256"/>
            <a:ext cx="745763" cy="45826"/>
            <a:chOff x="4580561" y="2589004"/>
            <a:chExt cx="1064464" cy="25200"/>
          </a:xfrm>
        </p:grpSpPr>
        <p:sp>
          <p:nvSpPr>
            <p:cNvPr id="164" name="Google Shape;164;p17"/>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rot="-5400000">
              <a:off x="4836311" y="2333254"/>
              <a:ext cx="25200" cy="536700"/>
            </a:xfrm>
            <a:prstGeom prst="rect">
              <a:avLst/>
            </a:prstGeom>
            <a:solidFill>
              <a:schemeClr val="tx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1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67" name="Google Shape;167;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68" name="Google Shape;168;p17">
            <a:hlinkClick r:id="rId2" action="ppaction://hlinksldjump"/>
          </p:cNvPr>
          <p:cNvSpPr/>
          <p:nvPr/>
        </p:nvSpPr>
        <p:spPr>
          <a:xfrm>
            <a:off x="8280450" y="0"/>
            <a:ext cx="863400" cy="454200"/>
          </a:xfrm>
          <a:prstGeom prst="rect">
            <a:avLst/>
          </a:prstGeom>
          <a:solidFill>
            <a:srgbClr val="43434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 name="Google Shape;169;p17">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0" name="Google Shape;170;p17">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71" name="Google Shape;171;p17">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extLst>
      <p:ext uri="{BB962C8B-B14F-4D97-AF65-F5344CB8AC3E}">
        <p14:creationId xmlns:p14="http://schemas.microsoft.com/office/powerpoint/2010/main" val="27313177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34"/>
        <p:cNvGrpSpPr/>
        <p:nvPr/>
      </p:nvGrpSpPr>
      <p:grpSpPr>
        <a:xfrm>
          <a:off x="0" y="0"/>
          <a:ext cx="0" cy="0"/>
          <a:chOff x="0" y="0"/>
          <a:chExt cx="0" cy="0"/>
        </a:xfrm>
      </p:grpSpPr>
      <p:grpSp>
        <p:nvGrpSpPr>
          <p:cNvPr id="35" name="Google Shape;35;p4"/>
          <p:cNvGrpSpPr/>
          <p:nvPr/>
        </p:nvGrpSpPr>
        <p:grpSpPr>
          <a:xfrm>
            <a:off x="830392" y="1191256"/>
            <a:ext cx="745763" cy="45826"/>
            <a:chOff x="4580561" y="2589004"/>
            <a:chExt cx="1064464" cy="25200"/>
          </a:xfrm>
        </p:grpSpPr>
        <p:sp>
          <p:nvSpPr>
            <p:cNvPr id="36" name="Google Shape;36;p4"/>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Google Shape;38;p4"/>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39" name="Google Shape;39;p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40" name="Google Shape;40;p4">
            <a:hlinkClick r:id="rId2" action="ppaction://hlinksldjump"/>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 name="Google Shape;41;p4">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2" name="Google Shape;42;p4">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43" name="Google Shape;43;p4">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_alt1" preserve="1">
  <p:cSld name="1_Section header_alt1">
    <p:bg>
      <p:bgPr>
        <a:solidFill>
          <a:schemeClr val="bg1">
            <a:lumMod val="95000"/>
          </a:schemeClr>
        </a:solidFill>
        <a:effectLst/>
      </p:bgPr>
    </p:bg>
    <p:spTree>
      <p:nvGrpSpPr>
        <p:cNvPr id="1" name="Shape 162"/>
        <p:cNvGrpSpPr/>
        <p:nvPr/>
      </p:nvGrpSpPr>
      <p:grpSpPr>
        <a:xfrm>
          <a:off x="0" y="0"/>
          <a:ext cx="0" cy="0"/>
          <a:chOff x="0" y="0"/>
          <a:chExt cx="0" cy="0"/>
        </a:xfrm>
      </p:grpSpPr>
      <p:grpSp>
        <p:nvGrpSpPr>
          <p:cNvPr id="163" name="Google Shape;163;p17"/>
          <p:cNvGrpSpPr/>
          <p:nvPr/>
        </p:nvGrpSpPr>
        <p:grpSpPr>
          <a:xfrm>
            <a:off x="830392" y="1191256"/>
            <a:ext cx="745763" cy="45826"/>
            <a:chOff x="4580561" y="2589004"/>
            <a:chExt cx="1064464" cy="25200"/>
          </a:xfrm>
        </p:grpSpPr>
        <p:sp>
          <p:nvSpPr>
            <p:cNvPr id="164" name="Google Shape;164;p17"/>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rot="-5400000">
              <a:off x="4836311" y="2333254"/>
              <a:ext cx="25200" cy="5367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6" name="Google Shape;166;p17"/>
          <p:cNvSpPr txBox="1">
            <a:spLocks noGrp="1"/>
          </p:cNvSpPr>
          <p:nvPr>
            <p:ph type="title"/>
          </p:nvPr>
        </p:nvSpPr>
        <p:spPr>
          <a:xfrm>
            <a:off x="729450" y="1322450"/>
            <a:ext cx="7688400" cy="1518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3600"/>
              <a:buNone/>
              <a:defRPr sz="3600">
                <a:solidFill>
                  <a:schemeClr val="bg2"/>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67" name="Google Shape;167;p1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bg2"/>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GB" smtClean="0"/>
              <a:pPr/>
              <a:t>‹#›</a:t>
            </a:fld>
            <a:endParaRPr lang="en-GB"/>
          </a:p>
        </p:txBody>
      </p:sp>
      <p:sp>
        <p:nvSpPr>
          <p:cNvPr id="168" name="Google Shape;168;p17">
            <a:hlinkClick r:id="rId2" action="ppaction://hlinksldjump"/>
          </p:cNvPr>
          <p:cNvSpPr/>
          <p:nvPr/>
        </p:nvSpPr>
        <p:spPr>
          <a:xfrm>
            <a:off x="8280450" y="0"/>
            <a:ext cx="863400" cy="454200"/>
          </a:xfrm>
          <a:prstGeom prst="rect">
            <a:avLst/>
          </a:prstGeom>
          <a:solidFill>
            <a:schemeClr val="bg1">
              <a:lumMod val="9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69" name="Google Shape;169;p17">
            <a:hlinkClick r:id="rId2" action="ppaction://hlinksldjump"/>
          </p:cNvPr>
          <p:cNvCxnSpPr/>
          <p:nvPr/>
        </p:nvCxnSpPr>
        <p:spPr>
          <a:xfrm>
            <a:off x="8598817" y="216350"/>
            <a:ext cx="216300" cy="0"/>
          </a:xfrm>
          <a:prstGeom prst="straightConnector1">
            <a:avLst/>
          </a:prstGeom>
          <a:noFill/>
          <a:ln w="9525" cap="flat" cmpd="sng">
            <a:solidFill>
              <a:schemeClr val="bg2"/>
            </a:solidFill>
            <a:prstDash val="solid"/>
            <a:round/>
            <a:headEnd type="none" w="med" len="med"/>
            <a:tailEnd type="none" w="med" len="med"/>
          </a:ln>
        </p:spPr>
      </p:cxnSp>
      <p:cxnSp>
        <p:nvCxnSpPr>
          <p:cNvPr id="170" name="Google Shape;170;p17">
            <a:hlinkClick r:id="rId2" action="ppaction://hlinksldjump"/>
          </p:cNvPr>
          <p:cNvCxnSpPr/>
          <p:nvPr/>
        </p:nvCxnSpPr>
        <p:spPr>
          <a:xfrm>
            <a:off x="8598817" y="250138"/>
            <a:ext cx="216300" cy="0"/>
          </a:xfrm>
          <a:prstGeom prst="straightConnector1">
            <a:avLst/>
          </a:prstGeom>
          <a:noFill/>
          <a:ln w="9525" cap="flat" cmpd="sng">
            <a:solidFill>
              <a:schemeClr val="bg2"/>
            </a:solidFill>
            <a:prstDash val="solid"/>
            <a:round/>
            <a:headEnd type="none" w="med" len="med"/>
            <a:tailEnd type="none" w="med" len="med"/>
          </a:ln>
        </p:spPr>
      </p:cxnSp>
      <p:cxnSp>
        <p:nvCxnSpPr>
          <p:cNvPr id="171" name="Google Shape;171;p17">
            <a:hlinkClick r:id="rId2" action="ppaction://hlinksldjump"/>
          </p:cNvPr>
          <p:cNvCxnSpPr/>
          <p:nvPr/>
        </p:nvCxnSpPr>
        <p:spPr>
          <a:xfrm>
            <a:off x="8598817" y="283925"/>
            <a:ext cx="216300" cy="0"/>
          </a:xfrm>
          <a:prstGeom prst="straightConnector1">
            <a:avLst/>
          </a:prstGeom>
          <a:noFill/>
          <a:ln w="9525" cap="flat" cmpd="sng">
            <a:solidFill>
              <a:schemeClr val="bg2"/>
            </a:solidFill>
            <a:prstDash val="solid"/>
            <a:round/>
            <a:headEnd type="none" w="med" len="med"/>
            <a:tailEnd type="none" w="med" len="med"/>
          </a:ln>
        </p:spPr>
      </p:cxnSp>
    </p:spTree>
    <p:extLst>
      <p:ext uri="{BB962C8B-B14F-4D97-AF65-F5344CB8AC3E}">
        <p14:creationId xmlns:p14="http://schemas.microsoft.com/office/powerpoint/2010/main" val="3782068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7"/>
        <p:cNvGrpSpPr/>
        <p:nvPr/>
      </p:nvGrpSpPr>
      <p:grpSpPr>
        <a:xfrm>
          <a:off x="0" y="0"/>
          <a:ext cx="0" cy="0"/>
          <a:chOff x="0" y="0"/>
          <a:chExt cx="0" cy="0"/>
        </a:xfrm>
      </p:grpSpPr>
      <p:sp>
        <p:nvSpPr>
          <p:cNvPr id="98" name="Google Shape;98;p10"/>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 name="Google Shape;99;p10"/>
          <p:cNvGrpSpPr/>
          <p:nvPr/>
        </p:nvGrpSpPr>
        <p:grpSpPr>
          <a:xfrm>
            <a:off x="830392" y="1191256"/>
            <a:ext cx="745763" cy="45826"/>
            <a:chOff x="4580561" y="2589004"/>
            <a:chExt cx="1064464" cy="25200"/>
          </a:xfrm>
        </p:grpSpPr>
        <p:sp>
          <p:nvSpPr>
            <p:cNvPr id="100" name="Google Shape;100;p10"/>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0"/>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 name="Google Shape;102;p10"/>
          <p:cNvSpPr txBox="1">
            <a:spLocks noGrp="1"/>
          </p:cNvSpPr>
          <p:nvPr>
            <p:ph type="title"/>
          </p:nvPr>
        </p:nvSpPr>
        <p:spPr>
          <a:xfrm>
            <a:off x="730000" y="1318650"/>
            <a:ext cx="3300900" cy="13815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103" name="Google Shape;103;p10"/>
          <p:cNvSpPr txBox="1">
            <a:spLocks noGrp="1"/>
          </p:cNvSpPr>
          <p:nvPr>
            <p:ph type="body" idx="1"/>
          </p:nvPr>
        </p:nvSpPr>
        <p:spPr>
          <a:xfrm>
            <a:off x="721225" y="2781725"/>
            <a:ext cx="3300900" cy="1597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4" name="Google Shape;104;p10"/>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05" name="Google Shape;105;p10">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 name="Google Shape;106;p10">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7" name="Google Shape;107;p10">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108" name="Google Shape;108;p10">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3"/>
        </a:solidFill>
        <a:effectLst/>
      </p:bgPr>
    </p:bg>
    <p:spTree>
      <p:nvGrpSpPr>
        <p:cNvPr id="1" name="Shape 109"/>
        <p:cNvGrpSpPr/>
        <p:nvPr/>
      </p:nvGrpSpPr>
      <p:grpSpPr>
        <a:xfrm>
          <a:off x="0" y="0"/>
          <a:ext cx="0" cy="0"/>
          <a:chOff x="0" y="0"/>
          <a:chExt cx="0" cy="0"/>
        </a:xfrm>
      </p:grpSpPr>
      <p:grpSp>
        <p:nvGrpSpPr>
          <p:cNvPr id="110" name="Google Shape;110;p11"/>
          <p:cNvGrpSpPr/>
          <p:nvPr/>
        </p:nvGrpSpPr>
        <p:grpSpPr>
          <a:xfrm>
            <a:off x="830392" y="4169130"/>
            <a:ext cx="745763" cy="45826"/>
            <a:chOff x="4580561" y="2589004"/>
            <a:chExt cx="1064464" cy="25200"/>
          </a:xfrm>
        </p:grpSpPr>
        <p:sp>
          <p:nvSpPr>
            <p:cNvPr id="111" name="Google Shape;111;p11"/>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 name="Google Shape;113;p11"/>
          <p:cNvSpPr txBox="1">
            <a:spLocks noGrp="1"/>
          </p:cNvSpPr>
          <p:nvPr>
            <p:ph type="title"/>
          </p:nvPr>
        </p:nvSpPr>
        <p:spPr>
          <a:xfrm>
            <a:off x="729450" y="864300"/>
            <a:ext cx="7021200" cy="2985000"/>
          </a:xfrm>
          <a:prstGeom prst="rect">
            <a:avLst/>
          </a:prstGeom>
        </p:spPr>
        <p:txBody>
          <a:bodyPr spcFirstLastPara="1" wrap="square" lIns="91425" tIns="91425" rIns="91425" bIns="91425" anchor="ctr" anchorCtr="0"/>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14" name="Google Shape;114;p11"/>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15" name="Google Shape;115;p11">
            <a:hlinkClick r:id="rId2" action="ppaction://hlinksldjump"/>
          </p:cNvPr>
          <p:cNvSpPr/>
          <p:nvPr/>
        </p:nvSpPr>
        <p:spPr>
          <a:xfrm>
            <a:off x="8280450" y="0"/>
            <a:ext cx="863400" cy="4542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6" name="Google Shape;116;p11">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7" name="Google Shape;117;p11">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18" name="Google Shape;118;p11">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dk1"/>
        </a:solidFill>
        <a:effectLst/>
      </p:bgPr>
    </p:bg>
    <p:spTree>
      <p:nvGrpSpPr>
        <p:cNvPr id="1" name="Shape 139"/>
        <p:cNvGrpSpPr/>
        <p:nvPr/>
      </p:nvGrpSpPr>
      <p:grpSpPr>
        <a:xfrm>
          <a:off x="0" y="0"/>
          <a:ext cx="0" cy="0"/>
          <a:chOff x="0" y="0"/>
          <a:chExt cx="0" cy="0"/>
        </a:xfrm>
      </p:grpSpPr>
      <p:grpSp>
        <p:nvGrpSpPr>
          <p:cNvPr id="140" name="Google Shape;140;p14"/>
          <p:cNvGrpSpPr/>
          <p:nvPr/>
        </p:nvGrpSpPr>
        <p:grpSpPr>
          <a:xfrm>
            <a:off x="830392" y="4169130"/>
            <a:ext cx="745763" cy="45826"/>
            <a:chOff x="4580561" y="2589004"/>
            <a:chExt cx="1064464" cy="25200"/>
          </a:xfrm>
        </p:grpSpPr>
        <p:sp>
          <p:nvSpPr>
            <p:cNvPr id="141" name="Google Shape;141;p14"/>
            <p:cNvSpPr/>
            <p:nvPr/>
          </p:nvSpPr>
          <p:spPr>
            <a:xfrm rot="-5400000">
              <a:off x="5366325" y="2335504"/>
              <a:ext cx="25200" cy="532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4"/>
            <p:cNvSpPr/>
            <p:nvPr/>
          </p:nvSpPr>
          <p:spPr>
            <a:xfrm rot="-5400000">
              <a:off x="4836311" y="2333254"/>
              <a:ext cx="25200" cy="536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3" name="Google Shape;143;p14"/>
          <p:cNvSpPr txBox="1">
            <a:spLocks noGrp="1"/>
          </p:cNvSpPr>
          <p:nvPr>
            <p:ph type="title" hasCustomPrompt="1"/>
          </p:nvPr>
        </p:nvSpPr>
        <p:spPr>
          <a:xfrm>
            <a:off x="729450" y="733950"/>
            <a:ext cx="7688400" cy="1244700"/>
          </a:xfrm>
          <a:prstGeom prst="rect">
            <a:avLst/>
          </a:prstGeom>
        </p:spPr>
        <p:txBody>
          <a:bodyPr spcFirstLastPara="1" wrap="square" lIns="91425" tIns="91425" rIns="91425" bIns="91425" anchor="t" anchorCtr="0"/>
          <a:lstStyle>
            <a:lvl1pPr lvl="0">
              <a:spcBef>
                <a:spcPts val="0"/>
              </a:spcBef>
              <a:spcAft>
                <a:spcPts val="0"/>
              </a:spcAft>
              <a:buClr>
                <a:schemeClr val="lt1"/>
              </a:buClr>
              <a:buSzPts val="8000"/>
              <a:buNone/>
              <a:defRPr sz="8000">
                <a:solidFill>
                  <a:schemeClr val="lt1"/>
                </a:solidFill>
              </a:defRPr>
            </a:lvl1pPr>
            <a:lvl2pPr lvl="1">
              <a:spcBef>
                <a:spcPts val="0"/>
              </a:spcBef>
              <a:spcAft>
                <a:spcPts val="0"/>
              </a:spcAft>
              <a:buClr>
                <a:schemeClr val="lt1"/>
              </a:buClr>
              <a:buSzPts val="8000"/>
              <a:buNone/>
              <a:defRPr sz="8000">
                <a:solidFill>
                  <a:schemeClr val="lt1"/>
                </a:solidFill>
              </a:defRPr>
            </a:lvl2pPr>
            <a:lvl3pPr lvl="2">
              <a:spcBef>
                <a:spcPts val="0"/>
              </a:spcBef>
              <a:spcAft>
                <a:spcPts val="0"/>
              </a:spcAft>
              <a:buClr>
                <a:schemeClr val="lt1"/>
              </a:buClr>
              <a:buSzPts val="8000"/>
              <a:buNone/>
              <a:defRPr sz="8000">
                <a:solidFill>
                  <a:schemeClr val="lt1"/>
                </a:solidFill>
              </a:defRPr>
            </a:lvl3pPr>
            <a:lvl4pPr lvl="3">
              <a:spcBef>
                <a:spcPts val="0"/>
              </a:spcBef>
              <a:spcAft>
                <a:spcPts val="0"/>
              </a:spcAft>
              <a:buClr>
                <a:schemeClr val="lt1"/>
              </a:buClr>
              <a:buSzPts val="8000"/>
              <a:buNone/>
              <a:defRPr sz="8000">
                <a:solidFill>
                  <a:schemeClr val="lt1"/>
                </a:solidFill>
              </a:defRPr>
            </a:lvl4pPr>
            <a:lvl5pPr lvl="4">
              <a:spcBef>
                <a:spcPts val="0"/>
              </a:spcBef>
              <a:spcAft>
                <a:spcPts val="0"/>
              </a:spcAft>
              <a:buClr>
                <a:schemeClr val="lt1"/>
              </a:buClr>
              <a:buSzPts val="8000"/>
              <a:buNone/>
              <a:defRPr sz="8000">
                <a:solidFill>
                  <a:schemeClr val="lt1"/>
                </a:solidFill>
              </a:defRPr>
            </a:lvl5pPr>
            <a:lvl6pPr lvl="5">
              <a:spcBef>
                <a:spcPts val="0"/>
              </a:spcBef>
              <a:spcAft>
                <a:spcPts val="0"/>
              </a:spcAft>
              <a:buClr>
                <a:schemeClr val="lt1"/>
              </a:buClr>
              <a:buSzPts val="8000"/>
              <a:buNone/>
              <a:defRPr sz="8000">
                <a:solidFill>
                  <a:schemeClr val="lt1"/>
                </a:solidFill>
              </a:defRPr>
            </a:lvl6pPr>
            <a:lvl7pPr lvl="6">
              <a:spcBef>
                <a:spcPts val="0"/>
              </a:spcBef>
              <a:spcAft>
                <a:spcPts val="0"/>
              </a:spcAft>
              <a:buClr>
                <a:schemeClr val="lt1"/>
              </a:buClr>
              <a:buSzPts val="8000"/>
              <a:buNone/>
              <a:defRPr sz="8000">
                <a:solidFill>
                  <a:schemeClr val="lt1"/>
                </a:solidFill>
              </a:defRPr>
            </a:lvl7pPr>
            <a:lvl8pPr lvl="7">
              <a:spcBef>
                <a:spcPts val="0"/>
              </a:spcBef>
              <a:spcAft>
                <a:spcPts val="0"/>
              </a:spcAft>
              <a:buClr>
                <a:schemeClr val="lt1"/>
              </a:buClr>
              <a:buSzPts val="8000"/>
              <a:buNone/>
              <a:defRPr sz="8000">
                <a:solidFill>
                  <a:schemeClr val="lt1"/>
                </a:solidFill>
              </a:defRPr>
            </a:lvl8pPr>
            <a:lvl9pPr lvl="8">
              <a:spcBef>
                <a:spcPts val="0"/>
              </a:spcBef>
              <a:spcAft>
                <a:spcPts val="0"/>
              </a:spcAft>
              <a:buClr>
                <a:schemeClr val="lt1"/>
              </a:buClr>
              <a:buSzPts val="8000"/>
              <a:buNone/>
              <a:defRPr sz="8000">
                <a:solidFill>
                  <a:schemeClr val="lt1"/>
                </a:solidFill>
              </a:defRPr>
            </a:lvl9pPr>
          </a:lstStyle>
          <a:p>
            <a:r>
              <a:t>xx%</a:t>
            </a:r>
          </a:p>
        </p:txBody>
      </p:sp>
      <p:sp>
        <p:nvSpPr>
          <p:cNvPr id="144" name="Google Shape;144;p14"/>
          <p:cNvSpPr txBox="1">
            <a:spLocks noGrp="1"/>
          </p:cNvSpPr>
          <p:nvPr>
            <p:ph type="body" idx="1"/>
          </p:nvPr>
        </p:nvSpPr>
        <p:spPr>
          <a:xfrm>
            <a:off x="729450" y="2272888"/>
            <a:ext cx="7688400" cy="1580400"/>
          </a:xfrm>
          <a:prstGeom prst="rect">
            <a:avLst/>
          </a:prstGeom>
        </p:spPr>
        <p:txBody>
          <a:bodyPr spcFirstLastPara="1" wrap="square" lIns="91425" tIns="91425" rIns="91425" bIns="91425" anchor="t" anchorCtr="0"/>
          <a:lstStyle>
            <a:lvl1pPr marL="457200" lvl="0" indent="-311150">
              <a:spcBef>
                <a:spcPts val="0"/>
              </a:spcBef>
              <a:spcAft>
                <a:spcPts val="0"/>
              </a:spcAft>
              <a:buClr>
                <a:schemeClr val="lt1"/>
              </a:buClr>
              <a:buSzPts val="1300"/>
              <a:buChar char="●"/>
              <a:defRPr>
                <a:solidFill>
                  <a:schemeClr val="lt1"/>
                </a:solidFill>
              </a:defRPr>
            </a:lvl1pPr>
            <a:lvl2pPr marL="914400" lvl="1" indent="-298450">
              <a:spcBef>
                <a:spcPts val="1600"/>
              </a:spcBef>
              <a:spcAft>
                <a:spcPts val="0"/>
              </a:spcAft>
              <a:buClr>
                <a:schemeClr val="lt1"/>
              </a:buClr>
              <a:buSzPts val="1100"/>
              <a:buChar char="○"/>
              <a:defRPr>
                <a:solidFill>
                  <a:schemeClr val="lt1"/>
                </a:solidFill>
              </a:defRPr>
            </a:lvl2pPr>
            <a:lvl3pPr marL="1371600" lvl="2" indent="-298450">
              <a:spcBef>
                <a:spcPts val="1600"/>
              </a:spcBef>
              <a:spcAft>
                <a:spcPts val="0"/>
              </a:spcAft>
              <a:buClr>
                <a:schemeClr val="lt1"/>
              </a:buClr>
              <a:buSzPts val="1100"/>
              <a:buChar char="■"/>
              <a:defRPr>
                <a:solidFill>
                  <a:schemeClr val="lt1"/>
                </a:solidFill>
              </a:defRPr>
            </a:lvl3pPr>
            <a:lvl4pPr marL="1828800" lvl="3" indent="-298450">
              <a:spcBef>
                <a:spcPts val="1600"/>
              </a:spcBef>
              <a:spcAft>
                <a:spcPts val="0"/>
              </a:spcAft>
              <a:buClr>
                <a:schemeClr val="lt1"/>
              </a:buClr>
              <a:buSzPts val="1100"/>
              <a:buChar char="●"/>
              <a:defRPr>
                <a:solidFill>
                  <a:schemeClr val="lt1"/>
                </a:solidFill>
              </a:defRPr>
            </a:lvl4pPr>
            <a:lvl5pPr marL="2286000" lvl="4" indent="-298450">
              <a:spcBef>
                <a:spcPts val="1600"/>
              </a:spcBef>
              <a:spcAft>
                <a:spcPts val="0"/>
              </a:spcAft>
              <a:buClr>
                <a:schemeClr val="lt1"/>
              </a:buClr>
              <a:buSzPts val="1100"/>
              <a:buChar char="○"/>
              <a:defRPr>
                <a:solidFill>
                  <a:schemeClr val="lt1"/>
                </a:solidFill>
              </a:defRPr>
            </a:lvl5pPr>
            <a:lvl6pPr marL="2743200" lvl="5" indent="-298450">
              <a:spcBef>
                <a:spcPts val="1600"/>
              </a:spcBef>
              <a:spcAft>
                <a:spcPts val="0"/>
              </a:spcAft>
              <a:buClr>
                <a:schemeClr val="lt1"/>
              </a:buClr>
              <a:buSzPts val="1100"/>
              <a:buChar char="■"/>
              <a:defRPr>
                <a:solidFill>
                  <a:schemeClr val="lt1"/>
                </a:solidFill>
              </a:defRPr>
            </a:lvl6pPr>
            <a:lvl7pPr marL="3200400" lvl="6" indent="-298450">
              <a:spcBef>
                <a:spcPts val="1600"/>
              </a:spcBef>
              <a:spcAft>
                <a:spcPts val="0"/>
              </a:spcAft>
              <a:buClr>
                <a:schemeClr val="lt1"/>
              </a:buClr>
              <a:buSzPts val="1100"/>
              <a:buChar char="●"/>
              <a:defRPr>
                <a:solidFill>
                  <a:schemeClr val="lt1"/>
                </a:solidFill>
              </a:defRPr>
            </a:lvl7pPr>
            <a:lvl8pPr marL="3657600" lvl="7" indent="-298450">
              <a:spcBef>
                <a:spcPts val="1600"/>
              </a:spcBef>
              <a:spcAft>
                <a:spcPts val="0"/>
              </a:spcAft>
              <a:buClr>
                <a:schemeClr val="lt1"/>
              </a:buClr>
              <a:buSzPts val="1100"/>
              <a:buChar char="○"/>
              <a:defRPr>
                <a:solidFill>
                  <a:schemeClr val="lt1"/>
                </a:solidFill>
              </a:defRPr>
            </a:lvl8pPr>
            <a:lvl9pPr marL="4114800" lvl="8" indent="-298450">
              <a:spcBef>
                <a:spcPts val="1600"/>
              </a:spcBef>
              <a:spcAft>
                <a:spcPts val="1600"/>
              </a:spcAft>
              <a:buClr>
                <a:schemeClr val="lt1"/>
              </a:buClr>
              <a:buSzPts val="1100"/>
              <a:buChar char="■"/>
              <a:defRPr>
                <a:solidFill>
                  <a:schemeClr val="lt1"/>
                </a:solidFill>
              </a:defRPr>
            </a:lvl9pPr>
          </a:lstStyle>
          <a:p>
            <a:endParaRPr/>
          </a:p>
        </p:txBody>
      </p:sp>
      <p:sp>
        <p:nvSpPr>
          <p:cNvPr id="145" name="Google Shape;145;p14"/>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146" name="Google Shape;146;p14">
            <a:hlinkClick r:id="rId2" action="ppaction://hlinksldjump"/>
          </p:cNvPr>
          <p:cNvSpPr/>
          <p:nvPr/>
        </p:nvSpPr>
        <p:spPr>
          <a:xfrm>
            <a:off x="8280450" y="0"/>
            <a:ext cx="863400" cy="45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47" name="Google Shape;147;p14">
            <a:hlinkClick r:id="rId2" action="ppaction://hlinksldjump"/>
          </p:cNvPr>
          <p:cNvCxnSpPr/>
          <p:nvPr/>
        </p:nvCxnSpPr>
        <p:spPr>
          <a:xfrm>
            <a:off x="8598817" y="216350"/>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8" name="Google Shape;148;p14">
            <a:hlinkClick r:id="rId2" action="ppaction://hlinksldjump"/>
          </p:cNvPr>
          <p:cNvCxnSpPr/>
          <p:nvPr/>
        </p:nvCxnSpPr>
        <p:spPr>
          <a:xfrm>
            <a:off x="8598817" y="250138"/>
            <a:ext cx="216300" cy="0"/>
          </a:xfrm>
          <a:prstGeom prst="straightConnector1">
            <a:avLst/>
          </a:prstGeom>
          <a:noFill/>
          <a:ln w="9525" cap="flat" cmpd="sng">
            <a:solidFill>
              <a:schemeClr val="lt2"/>
            </a:solidFill>
            <a:prstDash val="solid"/>
            <a:round/>
            <a:headEnd type="none" w="med" len="med"/>
            <a:tailEnd type="none" w="med" len="med"/>
          </a:ln>
        </p:spPr>
      </p:cxnSp>
      <p:cxnSp>
        <p:nvCxnSpPr>
          <p:cNvPr id="149" name="Google Shape;149;p14">
            <a:hlinkClick r:id="rId2" action="ppaction://hlinksldjump"/>
          </p:cNvPr>
          <p:cNvCxnSpPr/>
          <p:nvPr/>
        </p:nvCxnSpPr>
        <p:spPr>
          <a:xfrm>
            <a:off x="8598817" y="283925"/>
            <a:ext cx="216300" cy="0"/>
          </a:xfrm>
          <a:prstGeom prst="straightConnector1">
            <a:avLst/>
          </a:prstGeom>
          <a:noFill/>
          <a:ln w="9525" cap="flat" cmpd="sng">
            <a:solidFill>
              <a:schemeClr val="lt2"/>
            </a:solidFill>
            <a:prstDash val="solid"/>
            <a:round/>
            <a:headEnd type="none" w="med" len="med"/>
            <a:tailEnd type="none" w="med" len="med"/>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OC">
  <p:cSld name="SECTION_HEADER_1">
    <p:bg>
      <p:bgPr>
        <a:solidFill>
          <a:schemeClr val="dk1"/>
        </a:solidFill>
        <a:effectLst/>
      </p:bgPr>
    </p:bg>
    <p:spTree>
      <p:nvGrpSpPr>
        <p:cNvPr id="1" name="Shape 156"/>
        <p:cNvGrpSpPr/>
        <p:nvPr/>
      </p:nvGrpSpPr>
      <p:grpSpPr>
        <a:xfrm>
          <a:off x="0" y="0"/>
          <a:ext cx="0" cy="0"/>
          <a:chOff x="0" y="0"/>
          <a:chExt cx="0" cy="0"/>
        </a:xfrm>
      </p:grpSpPr>
      <p:sp>
        <p:nvSpPr>
          <p:cNvPr id="157" name="Google Shape;157;p16"/>
          <p:cNvSpPr txBox="1">
            <a:spLocks noGrp="1"/>
          </p:cNvSpPr>
          <p:nvPr>
            <p:ph type="title"/>
          </p:nvPr>
        </p:nvSpPr>
        <p:spPr>
          <a:xfrm>
            <a:off x="1308150" y="1318650"/>
            <a:ext cx="7110000" cy="535200"/>
          </a:xfrm>
          <a:prstGeom prst="rect">
            <a:avLst/>
          </a:prstGeom>
        </p:spPr>
        <p:txBody>
          <a:bodyPr spcFirstLastPara="1" wrap="square" lIns="91425" tIns="91425" rIns="91425" bIns="91425" anchor="t" anchorCtr="0"/>
          <a:lstStyle>
            <a:lvl1pPr lvl="0" rtl="0">
              <a:spcBef>
                <a:spcPts val="0"/>
              </a:spcBef>
              <a:spcAft>
                <a:spcPts val="0"/>
              </a:spcAft>
              <a:buClr>
                <a:srgbClr val="FFFFFF"/>
              </a:buClr>
              <a:buSzPts val="2600"/>
              <a:buNone/>
              <a:defRPr sz="2600">
                <a:solidFill>
                  <a:srgbClr val="FFFFFF"/>
                </a:solidFill>
              </a:defRPr>
            </a:lvl1pPr>
            <a:lvl2pPr lvl="1" rtl="0">
              <a:spcBef>
                <a:spcPts val="0"/>
              </a:spcBef>
              <a:spcAft>
                <a:spcPts val="0"/>
              </a:spcAft>
              <a:buClr>
                <a:srgbClr val="FFFFFF"/>
              </a:buClr>
              <a:buSzPts val="2600"/>
              <a:buNone/>
              <a:defRPr sz="2600">
                <a:solidFill>
                  <a:srgbClr val="FFFFFF"/>
                </a:solidFill>
              </a:defRPr>
            </a:lvl2pPr>
            <a:lvl3pPr lvl="2" rtl="0">
              <a:spcBef>
                <a:spcPts val="0"/>
              </a:spcBef>
              <a:spcAft>
                <a:spcPts val="0"/>
              </a:spcAft>
              <a:buClr>
                <a:srgbClr val="FFFFFF"/>
              </a:buClr>
              <a:buSzPts val="2600"/>
              <a:buNone/>
              <a:defRPr sz="2600">
                <a:solidFill>
                  <a:srgbClr val="FFFFFF"/>
                </a:solidFill>
              </a:defRPr>
            </a:lvl3pPr>
            <a:lvl4pPr lvl="3" rtl="0">
              <a:spcBef>
                <a:spcPts val="0"/>
              </a:spcBef>
              <a:spcAft>
                <a:spcPts val="0"/>
              </a:spcAft>
              <a:buClr>
                <a:srgbClr val="FFFFFF"/>
              </a:buClr>
              <a:buSzPts val="2600"/>
              <a:buNone/>
              <a:defRPr sz="2600">
                <a:solidFill>
                  <a:srgbClr val="FFFFFF"/>
                </a:solidFill>
              </a:defRPr>
            </a:lvl4pPr>
            <a:lvl5pPr lvl="4" rtl="0">
              <a:spcBef>
                <a:spcPts val="0"/>
              </a:spcBef>
              <a:spcAft>
                <a:spcPts val="0"/>
              </a:spcAft>
              <a:buClr>
                <a:srgbClr val="FFFFFF"/>
              </a:buClr>
              <a:buSzPts val="2600"/>
              <a:buNone/>
              <a:defRPr sz="2600">
                <a:solidFill>
                  <a:srgbClr val="FFFFFF"/>
                </a:solidFill>
              </a:defRPr>
            </a:lvl5pPr>
            <a:lvl6pPr lvl="5" rtl="0">
              <a:spcBef>
                <a:spcPts val="0"/>
              </a:spcBef>
              <a:spcAft>
                <a:spcPts val="0"/>
              </a:spcAft>
              <a:buClr>
                <a:srgbClr val="FFFFFF"/>
              </a:buClr>
              <a:buSzPts val="2600"/>
              <a:buNone/>
              <a:defRPr sz="2600">
                <a:solidFill>
                  <a:srgbClr val="FFFFFF"/>
                </a:solidFill>
              </a:defRPr>
            </a:lvl6pPr>
            <a:lvl7pPr lvl="6" rtl="0">
              <a:spcBef>
                <a:spcPts val="0"/>
              </a:spcBef>
              <a:spcAft>
                <a:spcPts val="0"/>
              </a:spcAft>
              <a:buClr>
                <a:srgbClr val="FFFFFF"/>
              </a:buClr>
              <a:buSzPts val="2600"/>
              <a:buNone/>
              <a:defRPr sz="2600">
                <a:solidFill>
                  <a:srgbClr val="FFFFFF"/>
                </a:solidFill>
              </a:defRPr>
            </a:lvl7pPr>
            <a:lvl8pPr lvl="7" rtl="0">
              <a:spcBef>
                <a:spcPts val="0"/>
              </a:spcBef>
              <a:spcAft>
                <a:spcPts val="0"/>
              </a:spcAft>
              <a:buClr>
                <a:srgbClr val="FFFFFF"/>
              </a:buClr>
              <a:buSzPts val="2600"/>
              <a:buNone/>
              <a:defRPr sz="2600">
                <a:solidFill>
                  <a:srgbClr val="FFFFFF"/>
                </a:solidFill>
              </a:defRPr>
            </a:lvl8pPr>
            <a:lvl9pPr lvl="8" rtl="0">
              <a:spcBef>
                <a:spcPts val="0"/>
              </a:spcBef>
              <a:spcAft>
                <a:spcPts val="0"/>
              </a:spcAft>
              <a:buClr>
                <a:srgbClr val="FFFFFF"/>
              </a:buClr>
              <a:buSzPts val="2600"/>
              <a:buNone/>
              <a:defRPr sz="2600">
                <a:solidFill>
                  <a:srgbClr val="FFFFFF"/>
                </a:solidFill>
              </a:defRPr>
            </a:lvl9pPr>
          </a:lstStyle>
          <a:p>
            <a:endParaRPr/>
          </a:p>
        </p:txBody>
      </p:sp>
      <p:sp>
        <p:nvSpPr>
          <p:cNvPr id="158" name="Google Shape;158;p16"/>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lgn="r" rtl="0">
              <a:spcBef>
                <a:spcPts val="0"/>
              </a:spcBef>
              <a:spcAft>
                <a:spcPts val="0"/>
              </a:spcAft>
              <a:buNone/>
            </a:pPr>
            <a:fld id="{00000000-1234-1234-1234-123412341234}" type="slidenum">
              <a:rPr lang="en-GB"/>
              <a:t>‹#›</a:t>
            </a:fld>
            <a:endParaRPr/>
          </a:p>
        </p:txBody>
      </p:sp>
      <p:sp>
        <p:nvSpPr>
          <p:cNvPr id="7" name="Google Shape;19;p2"/>
          <p:cNvSpPr txBox="1"/>
          <p:nvPr userDrawn="1"/>
        </p:nvSpPr>
        <p:spPr>
          <a:xfrm>
            <a:off x="729450" y="123241"/>
            <a:ext cx="3771716"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900" b="1">
                <a:solidFill>
                  <a:schemeClr val="bg1"/>
                </a:solidFill>
                <a:latin typeface="Raleway"/>
                <a:ea typeface="Raleway"/>
                <a:cs typeface="Raleway"/>
                <a:sym typeface="Raleway"/>
              </a:rPr>
              <a:t>KU Information Technology  |  University of Kansas </a:t>
            </a:r>
            <a:endParaRPr sz="900" b="1">
              <a:solidFill>
                <a:schemeClr val="bg1"/>
              </a:solidFill>
              <a:latin typeface="Raleway"/>
              <a:ea typeface="Raleway"/>
              <a:cs typeface="Raleway"/>
              <a:sym typeface="Raleway"/>
            </a:endParaRPr>
          </a:p>
        </p:txBody>
      </p:sp>
      <p:sp>
        <p:nvSpPr>
          <p:cNvPr id="6" name="Google Shape;20;p2">
            <a:extLst>
              <a:ext uri="{FF2B5EF4-FFF2-40B4-BE49-F238E27FC236}">
                <a16:creationId xmlns:a16="http://schemas.microsoft.com/office/drawing/2014/main" id="{BB4BC96E-23CB-4053-AA46-850C104D6B38}"/>
              </a:ext>
            </a:extLst>
          </p:cNvPr>
          <p:cNvSpPr txBox="1"/>
          <p:nvPr userDrawn="1"/>
        </p:nvSpPr>
        <p:spPr>
          <a:xfrm>
            <a:off x="6387922" y="123241"/>
            <a:ext cx="2531914"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900">
                <a:solidFill>
                  <a:schemeClr val="bg1"/>
                </a:solidFill>
                <a:latin typeface="Raleway"/>
                <a:ea typeface="Raleway"/>
                <a:cs typeface="Raleway"/>
                <a:sym typeface="Raleway"/>
              </a:rPr>
              <a:t>Friday, April 9, 2021</a:t>
            </a:r>
            <a:endParaRPr sz="900" b="1">
              <a:solidFill>
                <a:schemeClr val="bg1"/>
              </a:solidFill>
              <a:latin typeface="Raleway"/>
              <a:ea typeface="Raleway"/>
              <a:cs typeface="Raleway"/>
              <a:sym typeface="Raleway"/>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4"/>
        <p:cNvGrpSpPr/>
        <p:nvPr/>
      </p:nvGrpSpPr>
      <p:grpSpPr>
        <a:xfrm>
          <a:off x="0" y="0"/>
          <a:ext cx="0" cy="0"/>
          <a:chOff x="0" y="0"/>
          <a:chExt cx="0" cy="0"/>
        </a:xfrm>
      </p:grpSpPr>
      <p:sp>
        <p:nvSpPr>
          <p:cNvPr id="45" name="Google Shape;45;p5"/>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 name="Google Shape;46;p5"/>
          <p:cNvGrpSpPr/>
          <p:nvPr/>
        </p:nvGrpSpPr>
        <p:grpSpPr>
          <a:xfrm>
            <a:off x="830392" y="1191256"/>
            <a:ext cx="745763" cy="45826"/>
            <a:chOff x="4580561" y="2589004"/>
            <a:chExt cx="1064464" cy="25200"/>
          </a:xfrm>
        </p:grpSpPr>
        <p:sp>
          <p:nvSpPr>
            <p:cNvPr id="47" name="Google Shape;47;p5"/>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5"/>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5"/>
          <p:cNvSpPr txBox="1">
            <a:spLocks noGrp="1"/>
          </p:cNvSpPr>
          <p:nvPr>
            <p:ph type="title"/>
          </p:nvPr>
        </p:nvSpPr>
        <p:spPr>
          <a:xfrm>
            <a:off x="729450" y="1318650"/>
            <a:ext cx="76887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50" name="Google Shape;50;p5"/>
          <p:cNvSpPr txBox="1">
            <a:spLocks noGrp="1"/>
          </p:cNvSpPr>
          <p:nvPr>
            <p:ph type="body" idx="1"/>
          </p:nvPr>
        </p:nvSpPr>
        <p:spPr>
          <a:xfrm>
            <a:off x="729450" y="2078875"/>
            <a:ext cx="76887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1" name="Google Shape;51;p5"/>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52" name="Google Shape;52;p5">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53" name="Google Shape;53;p5">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4" name="Google Shape;54;p5">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55" name="Google Shape;55;p5">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_alt2">
  <p:cSld name="TITLE_AND_BODY_1_1">
    <p:spTree>
      <p:nvGrpSpPr>
        <p:cNvPr id="1" name="Shape 64"/>
        <p:cNvGrpSpPr/>
        <p:nvPr/>
      </p:nvGrpSpPr>
      <p:grpSpPr>
        <a:xfrm>
          <a:off x="0" y="0"/>
          <a:ext cx="0" cy="0"/>
          <a:chOff x="0" y="0"/>
          <a:chExt cx="0" cy="0"/>
        </a:xfrm>
      </p:grpSpPr>
      <p:sp>
        <p:nvSpPr>
          <p:cNvPr id="66" name="Google Shape;66;p7"/>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7"/>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solidFill>
                  <a:srgbClr val="FFFFFF"/>
                </a:solidFill>
              </a:defRPr>
            </a:lvl1pPr>
            <a:lvl2pPr lvl="1" rtl="0">
              <a:buNone/>
              <a:defRPr>
                <a:solidFill>
                  <a:srgbClr val="FFFFFF"/>
                </a:solidFill>
              </a:defRPr>
            </a:lvl2pPr>
            <a:lvl3pPr lvl="2" rtl="0">
              <a:buNone/>
              <a:defRPr>
                <a:solidFill>
                  <a:srgbClr val="FFFFFF"/>
                </a:solidFill>
              </a:defRPr>
            </a:lvl3pPr>
            <a:lvl4pPr lvl="3" rtl="0">
              <a:buNone/>
              <a:defRPr>
                <a:solidFill>
                  <a:srgbClr val="FFFFFF"/>
                </a:solidFill>
              </a:defRPr>
            </a:lvl4pPr>
            <a:lvl5pPr lvl="4" rtl="0">
              <a:buNone/>
              <a:defRPr>
                <a:solidFill>
                  <a:srgbClr val="FFFFFF"/>
                </a:solidFill>
              </a:defRPr>
            </a:lvl5pPr>
            <a:lvl6pPr lvl="5" rtl="0">
              <a:buNone/>
              <a:defRPr>
                <a:solidFill>
                  <a:srgbClr val="FFFFFF"/>
                </a:solidFill>
              </a:defRPr>
            </a:lvl6pPr>
            <a:lvl7pPr lvl="6" rtl="0">
              <a:buNone/>
              <a:defRPr>
                <a:solidFill>
                  <a:srgbClr val="FFFFFF"/>
                </a:solidFill>
              </a:defRPr>
            </a:lvl7pPr>
            <a:lvl8pPr lvl="7" rtl="0">
              <a:buNone/>
              <a:defRPr>
                <a:solidFill>
                  <a:srgbClr val="FFFFFF"/>
                </a:solidFill>
              </a:defRPr>
            </a:lvl8pPr>
            <a:lvl9pPr lvl="8" rtl="0">
              <a:buNone/>
              <a:defRPr>
                <a:solidFill>
                  <a:srgbClr val="FFFFFF"/>
                </a:solidFill>
              </a:defRPr>
            </a:lvl9pPr>
          </a:lstStyle>
          <a:p>
            <a:pPr marL="0" lvl="0" indent="0" algn="r" rtl="0">
              <a:spcBef>
                <a:spcPts val="0"/>
              </a:spcBef>
              <a:spcAft>
                <a:spcPts val="0"/>
              </a:spcAft>
              <a:buNone/>
            </a:pPr>
            <a:fld id="{00000000-1234-1234-1234-123412341234}" type="slidenum">
              <a:rPr lang="en-GB"/>
              <a:t>‹#›</a:t>
            </a:fld>
            <a:endParaRPr/>
          </a:p>
        </p:txBody>
      </p:sp>
      <p:sp>
        <p:nvSpPr>
          <p:cNvPr id="68" name="Google Shape;68;p7">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9" name="Google Shape;69;p7">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0" name="Google Shape;70;p7">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71" name="Google Shape;71;p7">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
        <p:nvSpPr>
          <p:cNvPr id="72" name="Google Shape;72;p7"/>
          <p:cNvSpPr txBox="1">
            <a:spLocks noGrp="1"/>
          </p:cNvSpPr>
          <p:nvPr>
            <p:ph type="title"/>
          </p:nvPr>
        </p:nvSpPr>
        <p:spPr>
          <a:xfrm>
            <a:off x="729450" y="2056375"/>
            <a:ext cx="5887500" cy="1518600"/>
          </a:xfrm>
          <a:prstGeom prst="rect">
            <a:avLst/>
          </a:prstGeom>
        </p:spPr>
        <p:txBody>
          <a:bodyPr spcFirstLastPara="1" wrap="square" lIns="91425" tIns="91425" rIns="91425" bIns="91425" anchor="t" anchorCtr="0"/>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3"/>
        <p:cNvGrpSpPr/>
        <p:nvPr/>
      </p:nvGrpSpPr>
      <p:grpSpPr>
        <a:xfrm>
          <a:off x="0" y="0"/>
          <a:ext cx="0" cy="0"/>
          <a:chOff x="0" y="0"/>
          <a:chExt cx="0" cy="0"/>
        </a:xfrm>
      </p:grpSpPr>
      <p:sp>
        <p:nvSpPr>
          <p:cNvPr id="74" name="Google Shape;74;p8"/>
          <p:cNvSpPr/>
          <p:nvPr/>
        </p:nvSpPr>
        <p:spPr>
          <a:xfrm>
            <a:off x="0" y="0"/>
            <a:ext cx="9144000" cy="487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 name="Google Shape;75;p8"/>
          <p:cNvGrpSpPr/>
          <p:nvPr/>
        </p:nvGrpSpPr>
        <p:grpSpPr>
          <a:xfrm>
            <a:off x="830392" y="1191256"/>
            <a:ext cx="745763" cy="45826"/>
            <a:chOff x="4580561" y="2589004"/>
            <a:chExt cx="1064464" cy="25200"/>
          </a:xfrm>
        </p:grpSpPr>
        <p:sp>
          <p:nvSpPr>
            <p:cNvPr id="76" name="Google Shape;76;p8"/>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4836311" y="2333254"/>
              <a:ext cx="25200" cy="5367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 name="Google Shape;78;p8"/>
          <p:cNvSpPr txBox="1">
            <a:spLocks noGrp="1"/>
          </p:cNvSpPr>
          <p:nvPr>
            <p:ph type="title"/>
          </p:nvPr>
        </p:nvSpPr>
        <p:spPr>
          <a:xfrm>
            <a:off x="729450" y="1318650"/>
            <a:ext cx="7688400" cy="535200"/>
          </a:xfrm>
          <a:prstGeom prst="rect">
            <a:avLst/>
          </a:prstGeom>
        </p:spPr>
        <p:txBody>
          <a:bodyPr spcFirstLastPara="1" wrap="square" lIns="91425" tIns="91425" rIns="91425" bIns="91425" anchor="t" anchorCtr="0"/>
          <a:lstStyle>
            <a:lvl1pPr lvl="0">
              <a:spcBef>
                <a:spcPts val="0"/>
              </a:spcBef>
              <a:spcAft>
                <a:spcPts val="0"/>
              </a:spcAft>
              <a:buClr>
                <a:schemeClr val="dk2"/>
              </a:buClr>
              <a:buSzPts val="2600"/>
              <a:buNone/>
              <a:defRPr sz="2600">
                <a:solidFill>
                  <a:schemeClr val="dk2"/>
                </a:solidFill>
              </a:defRPr>
            </a:lvl1pPr>
            <a:lvl2pPr lvl="1">
              <a:spcBef>
                <a:spcPts val="0"/>
              </a:spcBef>
              <a:spcAft>
                <a:spcPts val="0"/>
              </a:spcAft>
              <a:buClr>
                <a:schemeClr val="dk2"/>
              </a:buClr>
              <a:buSzPts val="2600"/>
              <a:buNone/>
              <a:defRPr sz="2600">
                <a:solidFill>
                  <a:schemeClr val="dk2"/>
                </a:solidFill>
              </a:defRPr>
            </a:lvl2pPr>
            <a:lvl3pPr lvl="2">
              <a:spcBef>
                <a:spcPts val="0"/>
              </a:spcBef>
              <a:spcAft>
                <a:spcPts val="0"/>
              </a:spcAft>
              <a:buClr>
                <a:schemeClr val="dk2"/>
              </a:buClr>
              <a:buSzPts val="2600"/>
              <a:buNone/>
              <a:defRPr sz="2600">
                <a:solidFill>
                  <a:schemeClr val="dk2"/>
                </a:solidFill>
              </a:defRPr>
            </a:lvl3pPr>
            <a:lvl4pPr lvl="3">
              <a:spcBef>
                <a:spcPts val="0"/>
              </a:spcBef>
              <a:spcAft>
                <a:spcPts val="0"/>
              </a:spcAft>
              <a:buClr>
                <a:schemeClr val="dk2"/>
              </a:buClr>
              <a:buSzPts val="2600"/>
              <a:buNone/>
              <a:defRPr sz="2600">
                <a:solidFill>
                  <a:schemeClr val="dk2"/>
                </a:solidFill>
              </a:defRPr>
            </a:lvl4pPr>
            <a:lvl5pPr lvl="4">
              <a:spcBef>
                <a:spcPts val="0"/>
              </a:spcBef>
              <a:spcAft>
                <a:spcPts val="0"/>
              </a:spcAft>
              <a:buClr>
                <a:schemeClr val="dk2"/>
              </a:buClr>
              <a:buSzPts val="2600"/>
              <a:buNone/>
              <a:defRPr sz="2600">
                <a:solidFill>
                  <a:schemeClr val="dk2"/>
                </a:solidFill>
              </a:defRPr>
            </a:lvl5pPr>
            <a:lvl6pPr lvl="5">
              <a:spcBef>
                <a:spcPts val="0"/>
              </a:spcBef>
              <a:spcAft>
                <a:spcPts val="0"/>
              </a:spcAft>
              <a:buClr>
                <a:schemeClr val="dk2"/>
              </a:buClr>
              <a:buSzPts val="2600"/>
              <a:buNone/>
              <a:defRPr sz="2600">
                <a:solidFill>
                  <a:schemeClr val="dk2"/>
                </a:solidFill>
              </a:defRPr>
            </a:lvl6pPr>
            <a:lvl7pPr lvl="6">
              <a:spcBef>
                <a:spcPts val="0"/>
              </a:spcBef>
              <a:spcAft>
                <a:spcPts val="0"/>
              </a:spcAft>
              <a:buClr>
                <a:schemeClr val="dk2"/>
              </a:buClr>
              <a:buSzPts val="2600"/>
              <a:buNone/>
              <a:defRPr sz="2600">
                <a:solidFill>
                  <a:schemeClr val="dk2"/>
                </a:solidFill>
              </a:defRPr>
            </a:lvl7pPr>
            <a:lvl8pPr lvl="7">
              <a:spcBef>
                <a:spcPts val="0"/>
              </a:spcBef>
              <a:spcAft>
                <a:spcPts val="0"/>
              </a:spcAft>
              <a:buClr>
                <a:schemeClr val="dk2"/>
              </a:buClr>
              <a:buSzPts val="2600"/>
              <a:buNone/>
              <a:defRPr sz="2600">
                <a:solidFill>
                  <a:schemeClr val="dk2"/>
                </a:solidFill>
              </a:defRPr>
            </a:lvl8pPr>
            <a:lvl9pPr lvl="8">
              <a:spcBef>
                <a:spcPts val="0"/>
              </a:spcBef>
              <a:spcAft>
                <a:spcPts val="0"/>
              </a:spcAft>
              <a:buClr>
                <a:schemeClr val="dk2"/>
              </a:buClr>
              <a:buSzPts val="2600"/>
              <a:buNone/>
              <a:defRPr sz="2600">
                <a:solidFill>
                  <a:schemeClr val="dk2"/>
                </a:solidFill>
              </a:defRPr>
            </a:lvl9pPr>
          </a:lstStyle>
          <a:p>
            <a:endParaRPr/>
          </a:p>
        </p:txBody>
      </p:sp>
      <p:sp>
        <p:nvSpPr>
          <p:cNvPr id="79" name="Google Shape;79;p8"/>
          <p:cNvSpPr txBox="1">
            <a:spLocks noGrp="1"/>
          </p:cNvSpPr>
          <p:nvPr>
            <p:ph type="body" idx="1"/>
          </p:nvPr>
        </p:nvSpPr>
        <p:spPr>
          <a:xfrm>
            <a:off x="729325" y="2078875"/>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0" name="Google Shape;80;p8"/>
          <p:cNvSpPr txBox="1">
            <a:spLocks noGrp="1"/>
          </p:cNvSpPr>
          <p:nvPr>
            <p:ph type="body" idx="2"/>
          </p:nvPr>
        </p:nvSpPr>
        <p:spPr>
          <a:xfrm>
            <a:off x="4643604" y="2078875"/>
            <a:ext cx="3774300" cy="22611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81" name="Google Shape;81;p8"/>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82" name="Google Shape;82;p8">
            <a:hlinkClick r:id="rId2" action="ppaction://hlinksldjump"/>
          </p:cNvPr>
          <p:cNvSpPr/>
          <p:nvPr/>
        </p:nvSpPr>
        <p:spPr>
          <a:xfrm>
            <a:off x="8280450" y="0"/>
            <a:ext cx="863400" cy="4542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3" name="Google Shape;83;p8">
            <a:hlinkClick r:id="rId2"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4" name="Google Shape;84;p8">
            <a:hlinkClick r:id="rId2"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85" name="Google Shape;85;p8">
            <a:hlinkClick r:id="rId2"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type="title" preserve="1">
  <p:cSld name="1_Title slide">
    <p:bg>
      <p:bgPr>
        <a:solidFill>
          <a:schemeClr val="lt2"/>
        </a:solidFill>
        <a:effectLst/>
      </p:bgPr>
    </p:bg>
    <p:spTree>
      <p:nvGrpSpPr>
        <p:cNvPr id="1" name="Shape 9"/>
        <p:cNvGrpSpPr/>
        <p:nvPr/>
      </p:nvGrpSpPr>
      <p:grpSpPr>
        <a:xfrm>
          <a:off x="0" y="0"/>
          <a:ext cx="0" cy="0"/>
          <a:chOff x="0" y="0"/>
          <a:chExt cx="0" cy="0"/>
        </a:xfrm>
      </p:grpSpPr>
      <p:pic>
        <p:nvPicPr>
          <p:cNvPr id="10" name="Google Shape;10;p2"/>
          <p:cNvPicPr preferRelativeResize="0"/>
          <p:nvPr/>
        </p:nvPicPr>
        <p:blipFill rotWithShape="1">
          <a:blip r:embed="rId2"/>
          <a:srcRect b="23609"/>
          <a:stretch/>
        </p:blipFill>
        <p:spPr>
          <a:xfrm>
            <a:off x="0" y="487825"/>
            <a:ext cx="9144000" cy="4655626"/>
          </a:xfrm>
          <a:prstGeom prst="rect">
            <a:avLst/>
          </a:prstGeom>
          <a:noFill/>
          <a:ln>
            <a:noFill/>
          </a:ln>
        </p:spPr>
      </p:pic>
      <p:sp>
        <p:nvSpPr>
          <p:cNvPr id="11" name="Google Shape;11;p2"/>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830392" y="1191256"/>
            <a:ext cx="745763" cy="45826"/>
            <a:chOff x="4580561" y="2589004"/>
            <a:chExt cx="1064464" cy="25200"/>
          </a:xfrm>
        </p:grpSpPr>
        <p:sp>
          <p:nvSpPr>
            <p:cNvPr id="13" name="Google Shape;13;p2"/>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4836311" y="2333254"/>
              <a:ext cx="25200" cy="5367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a:spcBef>
                <a:spcPts val="0"/>
              </a:spcBef>
              <a:spcAft>
                <a:spcPts val="0"/>
              </a:spcAft>
              <a:buClr>
                <a:schemeClr val="dk2"/>
              </a:buClr>
              <a:buSzPts val="4200"/>
              <a:buNone/>
              <a:defRPr sz="4200">
                <a:solidFill>
                  <a:schemeClr val="dk2"/>
                </a:solidFill>
              </a:defRPr>
            </a:lvl1pPr>
            <a:lvl2pPr lvl="1">
              <a:spcBef>
                <a:spcPts val="0"/>
              </a:spcBef>
              <a:spcAft>
                <a:spcPts val="0"/>
              </a:spcAft>
              <a:buClr>
                <a:schemeClr val="dk2"/>
              </a:buClr>
              <a:buSzPts val="4200"/>
              <a:buNone/>
              <a:defRPr sz="4200">
                <a:solidFill>
                  <a:schemeClr val="dk2"/>
                </a:solidFill>
              </a:defRPr>
            </a:lvl2pPr>
            <a:lvl3pPr lvl="2">
              <a:spcBef>
                <a:spcPts val="0"/>
              </a:spcBef>
              <a:spcAft>
                <a:spcPts val="0"/>
              </a:spcAft>
              <a:buClr>
                <a:schemeClr val="dk2"/>
              </a:buClr>
              <a:buSzPts val="4200"/>
              <a:buNone/>
              <a:defRPr sz="4200">
                <a:solidFill>
                  <a:schemeClr val="dk2"/>
                </a:solidFill>
              </a:defRPr>
            </a:lvl3pPr>
            <a:lvl4pPr lvl="3">
              <a:spcBef>
                <a:spcPts val="0"/>
              </a:spcBef>
              <a:spcAft>
                <a:spcPts val="0"/>
              </a:spcAft>
              <a:buClr>
                <a:schemeClr val="dk2"/>
              </a:buClr>
              <a:buSzPts val="4200"/>
              <a:buNone/>
              <a:defRPr sz="4200">
                <a:solidFill>
                  <a:schemeClr val="dk2"/>
                </a:solidFill>
              </a:defRPr>
            </a:lvl4pPr>
            <a:lvl5pPr lvl="4">
              <a:spcBef>
                <a:spcPts val="0"/>
              </a:spcBef>
              <a:spcAft>
                <a:spcPts val="0"/>
              </a:spcAft>
              <a:buClr>
                <a:schemeClr val="dk2"/>
              </a:buClr>
              <a:buSzPts val="4200"/>
              <a:buNone/>
              <a:defRPr sz="4200">
                <a:solidFill>
                  <a:schemeClr val="dk2"/>
                </a:solidFill>
              </a:defRPr>
            </a:lvl5pPr>
            <a:lvl6pPr lvl="5">
              <a:spcBef>
                <a:spcPts val="0"/>
              </a:spcBef>
              <a:spcAft>
                <a:spcPts val="0"/>
              </a:spcAft>
              <a:buClr>
                <a:schemeClr val="dk2"/>
              </a:buClr>
              <a:buSzPts val="4200"/>
              <a:buNone/>
              <a:defRPr sz="4200">
                <a:solidFill>
                  <a:schemeClr val="dk2"/>
                </a:solidFill>
              </a:defRPr>
            </a:lvl6pPr>
            <a:lvl7pPr lvl="6">
              <a:spcBef>
                <a:spcPts val="0"/>
              </a:spcBef>
              <a:spcAft>
                <a:spcPts val="0"/>
              </a:spcAft>
              <a:buClr>
                <a:schemeClr val="dk2"/>
              </a:buClr>
              <a:buSzPts val="4200"/>
              <a:buNone/>
              <a:defRPr sz="4200">
                <a:solidFill>
                  <a:schemeClr val="dk2"/>
                </a:solidFill>
              </a:defRPr>
            </a:lvl7pPr>
            <a:lvl8pPr lvl="7">
              <a:spcBef>
                <a:spcPts val="0"/>
              </a:spcBef>
              <a:spcAft>
                <a:spcPts val="0"/>
              </a:spcAft>
              <a:buClr>
                <a:schemeClr val="dk2"/>
              </a:buClr>
              <a:buSzPts val="4200"/>
              <a:buNone/>
              <a:defRPr sz="4200">
                <a:solidFill>
                  <a:schemeClr val="dk2"/>
                </a:solidFill>
              </a:defRPr>
            </a:lvl8pPr>
            <a:lvl9pPr lvl="8">
              <a:spcBef>
                <a:spcPts val="0"/>
              </a:spcBef>
              <a:spcAft>
                <a:spcPts val="0"/>
              </a:spcAft>
              <a:buClr>
                <a:schemeClr val="dk2"/>
              </a:buClr>
              <a:buSzPts val="4200"/>
              <a:buNone/>
              <a:defRPr sz="4200">
                <a:solidFill>
                  <a:schemeClr val="dk2"/>
                </a:solidFill>
              </a:defRPr>
            </a:lvl9pPr>
          </a:lstStyle>
          <a:p>
            <a:endParaRPr/>
          </a:p>
        </p:txBody>
      </p:sp>
      <p:sp>
        <p:nvSpPr>
          <p:cNvPr id="16" name="Google Shape;16;p2"/>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17" name="Google Shape;17;p2"/>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GB"/>
              <a:t>‹#›</a:t>
            </a:fld>
            <a:endParaRPr/>
          </a:p>
        </p:txBody>
      </p:sp>
      <p:sp>
        <p:nvSpPr>
          <p:cNvPr id="18" name="Google Shape;18;p2"/>
          <p:cNvSpPr txBox="1"/>
          <p:nvPr userDrawn="1"/>
        </p:nvSpPr>
        <p:spPr>
          <a:xfrm>
            <a:off x="264278" y="78500"/>
            <a:ext cx="1791350" cy="3219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GB" sz="600" b="1">
                <a:latin typeface="Raleway"/>
                <a:ea typeface="Raleway"/>
                <a:cs typeface="Raleway"/>
                <a:sym typeface="Raleway"/>
              </a:rPr>
              <a:t>Jayhawk Cloud Design Team</a:t>
            </a:r>
            <a:endParaRPr lang="en-GB" sz="600">
              <a:latin typeface="Raleway"/>
              <a:ea typeface="Raleway"/>
              <a:cs typeface="Raleway"/>
              <a:sym typeface="Raleway"/>
            </a:endParaRPr>
          </a:p>
        </p:txBody>
      </p:sp>
      <p:sp>
        <p:nvSpPr>
          <p:cNvPr id="20" name="Google Shape;20;p2"/>
          <p:cNvSpPr txBox="1"/>
          <p:nvPr/>
        </p:nvSpPr>
        <p:spPr>
          <a:xfrm>
            <a:off x="8213935" y="78500"/>
            <a:ext cx="705900" cy="3219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GB" sz="600">
                <a:latin typeface="Raleway"/>
                <a:ea typeface="Raleway"/>
                <a:cs typeface="Raleway"/>
                <a:sym typeface="Raleway"/>
              </a:rPr>
              <a:t>Version 1.0</a:t>
            </a:r>
            <a:endParaRPr sz="600" b="1">
              <a:latin typeface="Raleway"/>
              <a:ea typeface="Raleway"/>
              <a:cs typeface="Raleway"/>
              <a:sym typeface="Raleway"/>
            </a:endParaRPr>
          </a:p>
        </p:txBody>
      </p:sp>
    </p:spTree>
    <p:extLst>
      <p:ext uri="{BB962C8B-B14F-4D97-AF65-F5344CB8AC3E}">
        <p14:creationId xmlns:p14="http://schemas.microsoft.com/office/powerpoint/2010/main" val="887248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slide_alt1" preserve="1">
  <p:cSld name="1_Title slide_alt1">
    <p:bg>
      <p:bgPr>
        <a:solidFill>
          <a:schemeClr val="lt2"/>
        </a:solidFill>
        <a:effectLst/>
      </p:bgPr>
    </p:bg>
    <p:spTree>
      <p:nvGrpSpPr>
        <p:cNvPr id="1" name="Shape 21"/>
        <p:cNvGrpSpPr/>
        <p:nvPr/>
      </p:nvGrpSpPr>
      <p:grpSpPr>
        <a:xfrm>
          <a:off x="0" y="0"/>
          <a:ext cx="0" cy="0"/>
          <a:chOff x="0" y="0"/>
          <a:chExt cx="0" cy="0"/>
        </a:xfrm>
      </p:grpSpPr>
      <p:pic>
        <p:nvPicPr>
          <p:cNvPr id="22" name="Google Shape;22;p3"/>
          <p:cNvPicPr preferRelativeResize="0"/>
          <p:nvPr/>
        </p:nvPicPr>
        <p:blipFill rotWithShape="1">
          <a:blip r:embed="rId2"/>
          <a:srcRect t="26483" b="39581"/>
          <a:stretch/>
        </p:blipFill>
        <p:spPr>
          <a:xfrm flipH="1">
            <a:off x="0" y="487800"/>
            <a:ext cx="9143850" cy="4655699"/>
          </a:xfrm>
          <a:prstGeom prst="rect">
            <a:avLst/>
          </a:prstGeom>
          <a:noFill/>
          <a:ln>
            <a:noFill/>
          </a:ln>
        </p:spPr>
      </p:pic>
      <p:sp>
        <p:nvSpPr>
          <p:cNvPr id="23" name="Google Shape;23;p3"/>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830392" y="1191256"/>
            <a:ext cx="745763" cy="45826"/>
            <a:chOff x="4580561" y="2589004"/>
            <a:chExt cx="1064464" cy="25200"/>
          </a:xfrm>
        </p:grpSpPr>
        <p:sp>
          <p:nvSpPr>
            <p:cNvPr id="25" name="Google Shape;25;p3"/>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4836311" y="2333254"/>
              <a:ext cx="25200" cy="5367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4200"/>
              <a:buNone/>
              <a:defRPr sz="4200">
                <a:solidFill>
                  <a:schemeClr val="bg1"/>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28" name="Google Shape;28;p3"/>
          <p:cNvSpPr txBox="1">
            <a:spLocks noGrp="1"/>
          </p:cNvSpPr>
          <p:nvPr>
            <p:ph type="subTitle" idx="1"/>
          </p:nvPr>
        </p:nvSpPr>
        <p:spPr>
          <a:xfrm>
            <a:off x="729627" y="3172900"/>
            <a:ext cx="7688100" cy="5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9" name="Google Shape;29;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0" name="Google Shape;30;p3">
            <a:hlinkClick r:id="rId3" action="ppaction://hlinksldjump"/>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 name="Google Shape;31;p3">
            <a:hlinkClick r:id="rId3"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32" name="Google Shape;32;p3">
            <a:hlinkClick r:id="rId3"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33" name="Google Shape;33;p3">
            <a:hlinkClick r:id="rId3"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extLst>
      <p:ext uri="{BB962C8B-B14F-4D97-AF65-F5344CB8AC3E}">
        <p14:creationId xmlns:p14="http://schemas.microsoft.com/office/powerpoint/2010/main" val="628490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_alt1" preserve="1">
  <p:cSld name="1_Title slide_alt1">
    <p:bg>
      <p:bgPr>
        <a:solidFill>
          <a:schemeClr val="lt2"/>
        </a:solidFill>
        <a:effectLst/>
      </p:bgPr>
    </p:bg>
    <p:spTree>
      <p:nvGrpSpPr>
        <p:cNvPr id="1" name="Shape 21"/>
        <p:cNvGrpSpPr/>
        <p:nvPr/>
      </p:nvGrpSpPr>
      <p:grpSpPr>
        <a:xfrm>
          <a:off x="0" y="0"/>
          <a:ext cx="0" cy="0"/>
          <a:chOff x="0" y="0"/>
          <a:chExt cx="0" cy="0"/>
        </a:xfrm>
      </p:grpSpPr>
      <p:pic>
        <p:nvPicPr>
          <p:cNvPr id="22" name="Google Shape;22;p3"/>
          <p:cNvPicPr preferRelativeResize="0"/>
          <p:nvPr/>
        </p:nvPicPr>
        <p:blipFill rotWithShape="1">
          <a:blip r:embed="rId2"/>
          <a:srcRect t="13604" b="9840"/>
          <a:stretch/>
        </p:blipFill>
        <p:spPr>
          <a:xfrm>
            <a:off x="-13818" y="487799"/>
            <a:ext cx="9157818" cy="4655652"/>
          </a:xfrm>
          <a:prstGeom prst="rect">
            <a:avLst/>
          </a:prstGeom>
          <a:noFill/>
          <a:ln>
            <a:noFill/>
          </a:ln>
        </p:spPr>
      </p:pic>
      <p:sp>
        <p:nvSpPr>
          <p:cNvPr id="23" name="Google Shape;23;p3"/>
          <p:cNvSpPr/>
          <p:nvPr/>
        </p:nvSpPr>
        <p:spPr>
          <a:xfrm>
            <a:off x="0" y="0"/>
            <a:ext cx="9144000" cy="48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24;p3"/>
          <p:cNvGrpSpPr/>
          <p:nvPr/>
        </p:nvGrpSpPr>
        <p:grpSpPr>
          <a:xfrm>
            <a:off x="830392" y="1191256"/>
            <a:ext cx="745763" cy="45826"/>
            <a:chOff x="4580561" y="2589004"/>
            <a:chExt cx="1064464" cy="25200"/>
          </a:xfrm>
        </p:grpSpPr>
        <p:sp>
          <p:nvSpPr>
            <p:cNvPr id="25" name="Google Shape;25;p3"/>
            <p:cNvSpPr/>
            <p:nvPr/>
          </p:nvSpPr>
          <p:spPr>
            <a:xfrm rot="-5400000">
              <a:off x="5366325" y="2335504"/>
              <a:ext cx="25200" cy="532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rot="-5400000">
              <a:off x="4836311" y="2333254"/>
              <a:ext cx="25200" cy="536700"/>
            </a:xfrm>
            <a:prstGeom prst="rect">
              <a:avLst/>
            </a:pr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Google Shape;27;p3"/>
          <p:cNvSpPr txBox="1">
            <a:spLocks noGrp="1"/>
          </p:cNvSpPr>
          <p:nvPr>
            <p:ph type="ctrTitle"/>
          </p:nvPr>
        </p:nvSpPr>
        <p:spPr>
          <a:xfrm>
            <a:off x="729450" y="1322450"/>
            <a:ext cx="7688100" cy="1664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4200"/>
              <a:buNone/>
              <a:defRPr sz="4200">
                <a:solidFill>
                  <a:schemeClr val="dk2"/>
                </a:solidFill>
              </a:defRPr>
            </a:lvl1pPr>
            <a:lvl2pPr lvl="1" rtl="0">
              <a:spcBef>
                <a:spcPts val="0"/>
              </a:spcBef>
              <a:spcAft>
                <a:spcPts val="0"/>
              </a:spcAft>
              <a:buClr>
                <a:schemeClr val="dk2"/>
              </a:buClr>
              <a:buSzPts val="4200"/>
              <a:buNone/>
              <a:defRPr sz="4200">
                <a:solidFill>
                  <a:schemeClr val="dk2"/>
                </a:solidFill>
              </a:defRPr>
            </a:lvl2pPr>
            <a:lvl3pPr lvl="2" rtl="0">
              <a:spcBef>
                <a:spcPts val="0"/>
              </a:spcBef>
              <a:spcAft>
                <a:spcPts val="0"/>
              </a:spcAft>
              <a:buClr>
                <a:schemeClr val="dk2"/>
              </a:buClr>
              <a:buSzPts val="4200"/>
              <a:buNone/>
              <a:defRPr sz="4200">
                <a:solidFill>
                  <a:schemeClr val="dk2"/>
                </a:solidFill>
              </a:defRPr>
            </a:lvl3pPr>
            <a:lvl4pPr lvl="3" rtl="0">
              <a:spcBef>
                <a:spcPts val="0"/>
              </a:spcBef>
              <a:spcAft>
                <a:spcPts val="0"/>
              </a:spcAft>
              <a:buClr>
                <a:schemeClr val="dk2"/>
              </a:buClr>
              <a:buSzPts val="4200"/>
              <a:buNone/>
              <a:defRPr sz="4200">
                <a:solidFill>
                  <a:schemeClr val="dk2"/>
                </a:solidFill>
              </a:defRPr>
            </a:lvl4pPr>
            <a:lvl5pPr lvl="4" rtl="0">
              <a:spcBef>
                <a:spcPts val="0"/>
              </a:spcBef>
              <a:spcAft>
                <a:spcPts val="0"/>
              </a:spcAft>
              <a:buClr>
                <a:schemeClr val="dk2"/>
              </a:buClr>
              <a:buSzPts val="4200"/>
              <a:buNone/>
              <a:defRPr sz="4200">
                <a:solidFill>
                  <a:schemeClr val="dk2"/>
                </a:solidFill>
              </a:defRPr>
            </a:lvl5pPr>
            <a:lvl6pPr lvl="5" rtl="0">
              <a:spcBef>
                <a:spcPts val="0"/>
              </a:spcBef>
              <a:spcAft>
                <a:spcPts val="0"/>
              </a:spcAft>
              <a:buClr>
                <a:schemeClr val="dk2"/>
              </a:buClr>
              <a:buSzPts val="4200"/>
              <a:buNone/>
              <a:defRPr sz="4200">
                <a:solidFill>
                  <a:schemeClr val="dk2"/>
                </a:solidFill>
              </a:defRPr>
            </a:lvl6pPr>
            <a:lvl7pPr lvl="6" rtl="0">
              <a:spcBef>
                <a:spcPts val="0"/>
              </a:spcBef>
              <a:spcAft>
                <a:spcPts val="0"/>
              </a:spcAft>
              <a:buClr>
                <a:schemeClr val="dk2"/>
              </a:buClr>
              <a:buSzPts val="4200"/>
              <a:buNone/>
              <a:defRPr sz="4200">
                <a:solidFill>
                  <a:schemeClr val="dk2"/>
                </a:solidFill>
              </a:defRPr>
            </a:lvl7pPr>
            <a:lvl8pPr lvl="7" rtl="0">
              <a:spcBef>
                <a:spcPts val="0"/>
              </a:spcBef>
              <a:spcAft>
                <a:spcPts val="0"/>
              </a:spcAft>
              <a:buClr>
                <a:schemeClr val="dk2"/>
              </a:buClr>
              <a:buSzPts val="4200"/>
              <a:buNone/>
              <a:defRPr sz="4200">
                <a:solidFill>
                  <a:schemeClr val="dk2"/>
                </a:solidFill>
              </a:defRPr>
            </a:lvl8pPr>
            <a:lvl9pPr lvl="8" rtl="0">
              <a:spcBef>
                <a:spcPts val="0"/>
              </a:spcBef>
              <a:spcAft>
                <a:spcPts val="0"/>
              </a:spcAft>
              <a:buClr>
                <a:schemeClr val="dk2"/>
              </a:buClr>
              <a:buSzPts val="4200"/>
              <a:buNone/>
              <a:defRPr sz="4200">
                <a:solidFill>
                  <a:schemeClr val="dk2"/>
                </a:solidFill>
              </a:defRPr>
            </a:lvl9pPr>
          </a:lstStyle>
          <a:p>
            <a:endParaRPr/>
          </a:p>
        </p:txBody>
      </p:sp>
      <p:sp>
        <p:nvSpPr>
          <p:cNvPr id="28" name="Google Shape;28;p3"/>
          <p:cNvSpPr txBox="1">
            <a:spLocks noGrp="1"/>
          </p:cNvSpPr>
          <p:nvPr>
            <p:ph type="subTitle" idx="1"/>
          </p:nvPr>
        </p:nvSpPr>
        <p:spPr>
          <a:xfrm>
            <a:off x="729627" y="4114501"/>
            <a:ext cx="7688100" cy="5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600"/>
              <a:buNone/>
              <a:defRPr sz="1600">
                <a:solidFill>
                  <a:schemeClr val="bg1"/>
                </a:solidFill>
              </a:defRPr>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a:endParaRPr/>
          </a:p>
        </p:txBody>
      </p:sp>
      <p:sp>
        <p:nvSpPr>
          <p:cNvPr id="29" name="Google Shape;29;p3"/>
          <p:cNvSpPr txBox="1">
            <a:spLocks noGrp="1"/>
          </p:cNvSpPr>
          <p:nvPr>
            <p:ph type="sldNum" idx="12"/>
          </p:nvPr>
        </p:nvSpPr>
        <p:spPr>
          <a:xfrm>
            <a:off x="8536302" y="4749851"/>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GB"/>
              <a:t>‹#›</a:t>
            </a:fld>
            <a:endParaRPr/>
          </a:p>
        </p:txBody>
      </p:sp>
      <p:sp>
        <p:nvSpPr>
          <p:cNvPr id="30" name="Google Shape;30;p3">
            <a:hlinkClick r:id="rId3" action="ppaction://hlinksldjump"/>
          </p:cNvPr>
          <p:cNvSpPr/>
          <p:nvPr/>
        </p:nvSpPr>
        <p:spPr>
          <a:xfrm>
            <a:off x="8280450" y="0"/>
            <a:ext cx="863400" cy="4542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1" name="Google Shape;31;p3">
            <a:hlinkClick r:id="rId3" action="ppaction://hlinksldjump"/>
          </p:cNvPr>
          <p:cNvCxnSpPr/>
          <p:nvPr/>
        </p:nvCxnSpPr>
        <p:spPr>
          <a:xfrm>
            <a:off x="8598817" y="216350"/>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32" name="Google Shape;32;p3">
            <a:hlinkClick r:id="rId3" action="ppaction://hlinksldjump"/>
          </p:cNvPr>
          <p:cNvCxnSpPr/>
          <p:nvPr/>
        </p:nvCxnSpPr>
        <p:spPr>
          <a:xfrm>
            <a:off x="8598817" y="250138"/>
            <a:ext cx="216300" cy="0"/>
          </a:xfrm>
          <a:prstGeom prst="straightConnector1">
            <a:avLst/>
          </a:prstGeom>
          <a:noFill/>
          <a:ln w="9525" cap="flat" cmpd="sng">
            <a:solidFill>
              <a:srgbClr val="B7B7B7"/>
            </a:solidFill>
            <a:prstDash val="solid"/>
            <a:round/>
            <a:headEnd type="none" w="med" len="med"/>
            <a:tailEnd type="none" w="med" len="med"/>
          </a:ln>
        </p:spPr>
      </p:cxnSp>
      <p:cxnSp>
        <p:nvCxnSpPr>
          <p:cNvPr id="33" name="Google Shape;33;p3">
            <a:hlinkClick r:id="rId3" action="ppaction://hlinksldjump"/>
          </p:cNvPr>
          <p:cNvCxnSpPr/>
          <p:nvPr/>
        </p:nvCxnSpPr>
        <p:spPr>
          <a:xfrm>
            <a:off x="8598817" y="283925"/>
            <a:ext cx="216300" cy="0"/>
          </a:xfrm>
          <a:prstGeom prst="straightConnector1">
            <a:avLst/>
          </a:prstGeom>
          <a:noFill/>
          <a:ln w="9525" cap="flat" cmpd="sng">
            <a:solidFill>
              <a:srgbClr val="B7B7B7"/>
            </a:solidFill>
            <a:prstDash val="solid"/>
            <a:round/>
            <a:headEnd type="none" w="med" len="med"/>
            <a:tailEnd type="none" w="med" len="med"/>
          </a:ln>
        </p:spPr>
      </p:cxnSp>
    </p:spTree>
    <p:extLst>
      <p:ext uri="{BB962C8B-B14F-4D97-AF65-F5344CB8AC3E}">
        <p14:creationId xmlns:p14="http://schemas.microsoft.com/office/powerpoint/2010/main" val="17100370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treamline">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SzPts val="2800"/>
              <a:buFont typeface="Raleway"/>
              <a:buNone/>
              <a:defRPr sz="2800" b="1">
                <a:latin typeface="Raleway"/>
                <a:ea typeface="Raleway"/>
                <a:cs typeface="Raleway"/>
                <a:sym typeface="Raleway"/>
              </a:defRPr>
            </a:lvl1pPr>
            <a:lvl2pPr lvl="1">
              <a:spcBef>
                <a:spcPts val="0"/>
              </a:spcBef>
              <a:spcAft>
                <a:spcPts val="0"/>
              </a:spcAft>
              <a:buSzPts val="2800"/>
              <a:buFont typeface="Raleway"/>
              <a:buNone/>
              <a:defRPr sz="2800" b="1">
                <a:latin typeface="Raleway"/>
                <a:ea typeface="Raleway"/>
                <a:cs typeface="Raleway"/>
                <a:sym typeface="Raleway"/>
              </a:defRPr>
            </a:lvl2pPr>
            <a:lvl3pPr lvl="2">
              <a:spcBef>
                <a:spcPts val="0"/>
              </a:spcBef>
              <a:spcAft>
                <a:spcPts val="0"/>
              </a:spcAft>
              <a:buSzPts val="2800"/>
              <a:buFont typeface="Raleway"/>
              <a:buNone/>
              <a:defRPr sz="2800" b="1">
                <a:latin typeface="Raleway"/>
                <a:ea typeface="Raleway"/>
                <a:cs typeface="Raleway"/>
                <a:sym typeface="Raleway"/>
              </a:defRPr>
            </a:lvl3pPr>
            <a:lvl4pPr lvl="3">
              <a:spcBef>
                <a:spcPts val="0"/>
              </a:spcBef>
              <a:spcAft>
                <a:spcPts val="0"/>
              </a:spcAft>
              <a:buSzPts val="2800"/>
              <a:buFont typeface="Raleway"/>
              <a:buNone/>
              <a:defRPr sz="2800" b="1">
                <a:latin typeface="Raleway"/>
                <a:ea typeface="Raleway"/>
                <a:cs typeface="Raleway"/>
                <a:sym typeface="Raleway"/>
              </a:defRPr>
            </a:lvl4pPr>
            <a:lvl5pPr lvl="4">
              <a:spcBef>
                <a:spcPts val="0"/>
              </a:spcBef>
              <a:spcAft>
                <a:spcPts val="0"/>
              </a:spcAft>
              <a:buSzPts val="2800"/>
              <a:buFont typeface="Raleway"/>
              <a:buNone/>
              <a:defRPr sz="2800" b="1">
                <a:latin typeface="Raleway"/>
                <a:ea typeface="Raleway"/>
                <a:cs typeface="Raleway"/>
                <a:sym typeface="Raleway"/>
              </a:defRPr>
            </a:lvl5pPr>
            <a:lvl6pPr lvl="5">
              <a:spcBef>
                <a:spcPts val="0"/>
              </a:spcBef>
              <a:spcAft>
                <a:spcPts val="0"/>
              </a:spcAft>
              <a:buSzPts val="2800"/>
              <a:buFont typeface="Raleway"/>
              <a:buNone/>
              <a:defRPr sz="2800" b="1">
                <a:latin typeface="Raleway"/>
                <a:ea typeface="Raleway"/>
                <a:cs typeface="Raleway"/>
                <a:sym typeface="Raleway"/>
              </a:defRPr>
            </a:lvl6pPr>
            <a:lvl7pPr lvl="6">
              <a:spcBef>
                <a:spcPts val="0"/>
              </a:spcBef>
              <a:spcAft>
                <a:spcPts val="0"/>
              </a:spcAft>
              <a:buSzPts val="2800"/>
              <a:buFont typeface="Raleway"/>
              <a:buNone/>
              <a:defRPr sz="2800" b="1">
                <a:latin typeface="Raleway"/>
                <a:ea typeface="Raleway"/>
                <a:cs typeface="Raleway"/>
                <a:sym typeface="Raleway"/>
              </a:defRPr>
            </a:lvl7pPr>
            <a:lvl8pPr lvl="7">
              <a:spcBef>
                <a:spcPts val="0"/>
              </a:spcBef>
              <a:spcAft>
                <a:spcPts val="0"/>
              </a:spcAft>
              <a:buSzPts val="2800"/>
              <a:buFont typeface="Raleway"/>
              <a:buNone/>
              <a:defRPr sz="2800" b="1">
                <a:latin typeface="Raleway"/>
                <a:ea typeface="Raleway"/>
                <a:cs typeface="Raleway"/>
                <a:sym typeface="Raleway"/>
              </a:defRPr>
            </a:lvl8pPr>
            <a:lvl9pPr lvl="8">
              <a:spcBef>
                <a:spcPts val="0"/>
              </a:spcBef>
              <a:spcAft>
                <a:spcPts val="0"/>
              </a:spcAft>
              <a:buSzPts val="2800"/>
              <a:buFont typeface="Raleway"/>
              <a:buNone/>
              <a:defRPr sz="2800" b="1">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marL="914400" lvl="1"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marL="1371600" lvl="2"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marL="1828800" lvl="3"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marL="2286000" lvl="4"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marL="2743200" lvl="5"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marL="3200400" lvl="6"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marL="3657600" lvl="7" indent="-298450">
              <a:lnSpc>
                <a:spcPct val="115000"/>
              </a:lnSpc>
              <a:spcBef>
                <a:spcPts val="160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marL="4114800" lvl="8" indent="-298450">
              <a:lnSpc>
                <a:spcPct val="115000"/>
              </a:lnSpc>
              <a:spcBef>
                <a:spcPts val="1600"/>
              </a:spcBef>
              <a:spcAft>
                <a:spcPts val="1600"/>
              </a:spcAft>
              <a:buClr>
                <a:schemeClr val="accent1"/>
              </a:buClr>
              <a:buSzPts val="1100"/>
              <a:buFont typeface="Lato"/>
              <a:buChar char="■"/>
              <a:defRPr sz="1100">
                <a:solidFill>
                  <a:schemeClr val="accen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536302" y="4749851"/>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Lato"/>
                <a:ea typeface="Lato"/>
                <a:cs typeface="Lato"/>
                <a:sym typeface="Lato"/>
              </a:defRPr>
            </a:lvl1pPr>
            <a:lvl2pPr lvl="1" algn="r">
              <a:buNone/>
              <a:defRPr sz="1000">
                <a:solidFill>
                  <a:schemeClr val="accent1"/>
                </a:solidFill>
                <a:latin typeface="Lato"/>
                <a:ea typeface="Lato"/>
                <a:cs typeface="Lato"/>
                <a:sym typeface="Lato"/>
              </a:defRPr>
            </a:lvl2pPr>
            <a:lvl3pPr lvl="2" algn="r">
              <a:buNone/>
              <a:defRPr sz="1000">
                <a:solidFill>
                  <a:schemeClr val="accent1"/>
                </a:solidFill>
                <a:latin typeface="Lato"/>
                <a:ea typeface="Lato"/>
                <a:cs typeface="Lato"/>
                <a:sym typeface="Lato"/>
              </a:defRPr>
            </a:lvl3pPr>
            <a:lvl4pPr lvl="3" algn="r">
              <a:buNone/>
              <a:defRPr sz="1000">
                <a:solidFill>
                  <a:schemeClr val="accent1"/>
                </a:solidFill>
                <a:latin typeface="Lato"/>
                <a:ea typeface="Lato"/>
                <a:cs typeface="Lato"/>
                <a:sym typeface="Lato"/>
              </a:defRPr>
            </a:lvl4pPr>
            <a:lvl5pPr lvl="4" algn="r">
              <a:buNone/>
              <a:defRPr sz="1000">
                <a:solidFill>
                  <a:schemeClr val="accent1"/>
                </a:solidFill>
                <a:latin typeface="Lato"/>
                <a:ea typeface="Lato"/>
                <a:cs typeface="Lato"/>
                <a:sym typeface="Lato"/>
              </a:defRPr>
            </a:lvl5pPr>
            <a:lvl6pPr lvl="5" algn="r">
              <a:buNone/>
              <a:defRPr sz="1000">
                <a:solidFill>
                  <a:schemeClr val="accent1"/>
                </a:solidFill>
                <a:latin typeface="Lato"/>
                <a:ea typeface="Lato"/>
                <a:cs typeface="Lato"/>
                <a:sym typeface="Lato"/>
              </a:defRPr>
            </a:lvl6pPr>
            <a:lvl7pPr lvl="6" algn="r">
              <a:buNone/>
              <a:defRPr sz="1000">
                <a:solidFill>
                  <a:schemeClr val="accent1"/>
                </a:solidFill>
                <a:latin typeface="Lato"/>
                <a:ea typeface="Lato"/>
                <a:cs typeface="Lato"/>
                <a:sym typeface="Lato"/>
              </a:defRPr>
            </a:lvl7pPr>
            <a:lvl8pPr lvl="7" algn="r">
              <a:buNone/>
              <a:defRPr sz="1000">
                <a:solidFill>
                  <a:schemeClr val="accent1"/>
                </a:solidFill>
                <a:latin typeface="Lato"/>
                <a:ea typeface="Lato"/>
                <a:cs typeface="Lato"/>
                <a:sym typeface="Lato"/>
              </a:defRPr>
            </a:lvl8pPr>
            <a:lvl9pPr lvl="8" algn="r">
              <a:buNone/>
              <a:defRPr sz="1000">
                <a:solidFill>
                  <a:schemeClr val="accen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 id="2147483678" r:id="rId20"/>
    <p:sldLayoutId id="2147483679" r:id="rId21"/>
    <p:sldLayoutId id="2147483680" r:id="rId22"/>
    <p:sldLayoutId id="2147483681" r:id="rId23"/>
    <p:sldLayoutId id="2147483682" r:id="rId24"/>
    <p:sldLayoutId id="2147483683" r:id="rId25"/>
    <p:sldLayoutId id="2147483684" r:id="rId26"/>
    <p:sldLayoutId id="2147483685" r:id="rId27"/>
    <p:sldLayoutId id="2147483686" r:id="rId28"/>
    <p:sldLayoutId id="2147483687" r:id="rId29"/>
    <p:sldLayoutId id="2147483688" r:id="rId30"/>
    <p:sldLayoutId id="2147483656" r:id="rId31"/>
    <p:sldLayoutId id="2147483657" r:id="rId32"/>
    <p:sldLayoutId id="2147483660" r:id="rId33"/>
    <p:sldLayoutId id="2147483662"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18"/>
          <p:cNvSpPr txBox="1">
            <a:spLocks noGrp="1"/>
          </p:cNvSpPr>
          <p:nvPr>
            <p:ph type="ctrTitle"/>
          </p:nvPr>
        </p:nvSpPr>
        <p:spPr>
          <a:xfrm>
            <a:off x="729450" y="1322450"/>
            <a:ext cx="4890900" cy="1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sz="3600" dirty="0" smtClean="0"/>
              <a:t>Admin &amp; Business</a:t>
            </a:r>
            <a:r>
              <a:rPr lang="en-US" sz="3600" dirty="0"/>
              <a:t/>
            </a:r>
            <a:br>
              <a:rPr lang="en-US" sz="3600" dirty="0"/>
            </a:br>
            <a:r>
              <a:rPr lang="en-US" sz="3600" dirty="0" smtClean="0"/>
              <a:t>Service </a:t>
            </a:r>
            <a:r>
              <a:rPr lang="en-US" sz="3600" dirty="0"/>
              <a:t>Council</a:t>
            </a:r>
            <a:endParaRPr sz="3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Continual Improvement</a:t>
            </a:r>
            <a:endParaRPr lang="en-US" dirty="0"/>
          </a:p>
        </p:txBody>
      </p:sp>
      <p:sp>
        <p:nvSpPr>
          <p:cNvPr id="3" name="TextBox 2">
            <a:extLst>
              <a:ext uri="{FF2B5EF4-FFF2-40B4-BE49-F238E27FC236}">
                <a16:creationId xmlns:a16="http://schemas.microsoft.com/office/drawing/2014/main" id="{B6EFBB58-CA3F-4C55-A303-AC18325D4BDE}"/>
              </a:ext>
            </a:extLst>
          </p:cNvPr>
          <p:cNvSpPr txBox="1"/>
          <p:nvPr/>
        </p:nvSpPr>
        <p:spPr>
          <a:xfrm>
            <a:off x="842963" y="2093119"/>
            <a:ext cx="5756392" cy="738664"/>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latin typeface="Raleway" panose="020B0604020202020204" charset="0"/>
              </a:rPr>
              <a:t>What can we include in this meeting to make it more beneficial?</a:t>
            </a:r>
          </a:p>
          <a:p>
            <a:pPr marL="285750" indent="-285750">
              <a:buFont typeface="Arial" panose="020B0604020202020204" pitchFamily="34" charset="0"/>
              <a:buChar char="•"/>
            </a:pPr>
            <a:r>
              <a:rPr lang="en-US" dirty="0" smtClean="0">
                <a:solidFill>
                  <a:schemeClr val="bg1"/>
                </a:solidFill>
                <a:latin typeface="Raleway" panose="020B0604020202020204" charset="0"/>
              </a:rPr>
              <a:t>What can we do to make this worth the time?</a:t>
            </a:r>
          </a:p>
          <a:p>
            <a:endParaRPr lang="en-US" dirty="0">
              <a:solidFill>
                <a:schemeClr val="bg1"/>
              </a:solidFill>
              <a:latin typeface="Raleway" panose="020B0604020202020204" charset="0"/>
            </a:endParaRPr>
          </a:p>
        </p:txBody>
      </p:sp>
    </p:spTree>
    <p:extLst>
      <p:ext uri="{BB962C8B-B14F-4D97-AF65-F5344CB8AC3E}">
        <p14:creationId xmlns:p14="http://schemas.microsoft.com/office/powerpoint/2010/main" val="460493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Metrics and information</a:t>
            </a:r>
            <a:endParaRPr lang="en-US" dirty="0"/>
          </a:p>
        </p:txBody>
      </p:sp>
    </p:spTree>
    <p:extLst>
      <p:ext uri="{BB962C8B-B14F-4D97-AF65-F5344CB8AC3E}">
        <p14:creationId xmlns:p14="http://schemas.microsoft.com/office/powerpoint/2010/main" val="37614390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0085" y="191275"/>
            <a:ext cx="8464731" cy="4907495"/>
          </a:xfrm>
          <a:prstGeom prst="rect">
            <a:avLst/>
          </a:prstGeom>
        </p:spPr>
      </p:pic>
      <p:pic>
        <p:nvPicPr>
          <p:cNvPr id="3" name="Picture 2"/>
          <p:cNvPicPr>
            <a:picLocks noChangeAspect="1"/>
          </p:cNvPicPr>
          <p:nvPr/>
        </p:nvPicPr>
        <p:blipFill>
          <a:blip r:embed="rId3"/>
          <a:stretch>
            <a:fillRect/>
          </a:stretch>
        </p:blipFill>
        <p:spPr>
          <a:xfrm>
            <a:off x="97125" y="191276"/>
            <a:ext cx="8913871" cy="4695218"/>
          </a:xfrm>
          <a:prstGeom prst="rect">
            <a:avLst/>
          </a:prstGeom>
        </p:spPr>
      </p:pic>
    </p:spTree>
    <p:extLst>
      <p:ext uri="{BB962C8B-B14F-4D97-AF65-F5344CB8AC3E}">
        <p14:creationId xmlns:p14="http://schemas.microsoft.com/office/powerpoint/2010/main" val="19241012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0960" y="154442"/>
            <a:ext cx="8888301" cy="4561645"/>
          </a:xfrm>
          <a:prstGeom prst="rect">
            <a:avLst/>
          </a:prstGeom>
        </p:spPr>
      </p:pic>
    </p:spTree>
    <p:extLst>
      <p:ext uri="{BB962C8B-B14F-4D97-AF65-F5344CB8AC3E}">
        <p14:creationId xmlns:p14="http://schemas.microsoft.com/office/powerpoint/2010/main" val="27300420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p37"/>
          <p:cNvSpPr txBox="1">
            <a:spLocks noGrp="1"/>
          </p:cNvSpPr>
          <p:nvPr>
            <p:ph type="ctrTitle"/>
          </p:nvPr>
        </p:nvSpPr>
        <p:spPr>
          <a:xfrm>
            <a:off x="4209841" y="1322450"/>
            <a:ext cx="7688100" cy="166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sz="4800">
                <a:solidFill>
                  <a:srgbClr val="000000"/>
                </a:solidFill>
              </a:rPr>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81"/>
        <p:cNvGrpSpPr/>
        <p:nvPr/>
      </p:nvGrpSpPr>
      <p:grpSpPr>
        <a:xfrm>
          <a:off x="0" y="0"/>
          <a:ext cx="0" cy="0"/>
          <a:chOff x="0" y="0"/>
          <a:chExt cx="0" cy="0"/>
        </a:xfrm>
      </p:grpSpPr>
      <p:sp>
        <p:nvSpPr>
          <p:cNvPr id="182" name="Google Shape;182;p19"/>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Standing Agenda</a:t>
            </a:r>
            <a:endParaRPr dirty="0"/>
          </a:p>
        </p:txBody>
      </p:sp>
      <p:sp>
        <p:nvSpPr>
          <p:cNvPr id="183" name="Google Shape;183;p19"/>
          <p:cNvSpPr txBox="1"/>
          <p:nvPr/>
        </p:nvSpPr>
        <p:spPr>
          <a:xfrm>
            <a:off x="1293837" y="2327563"/>
            <a:ext cx="4428089" cy="2244437"/>
          </a:xfrm>
          <a:prstGeom prst="rect">
            <a:avLst/>
          </a:prstGeom>
          <a:noFill/>
          <a:ln>
            <a:noFill/>
          </a:ln>
        </p:spPr>
        <p:txBody>
          <a:bodyPr spcFirstLastPara="1" wrap="square" lIns="91425" tIns="91425" rIns="91425" bIns="91425" anchor="ctr" anchorCtr="0">
            <a:noAutofit/>
          </a:bodyPr>
          <a:lstStyle/>
          <a:p>
            <a:pPr marL="227013" lvl="0" indent="-227013" algn="l" rtl="0">
              <a:spcBef>
                <a:spcPts val="0"/>
              </a:spcBef>
              <a:spcAft>
                <a:spcPts val="600"/>
              </a:spcAft>
              <a:buClr>
                <a:schemeClr val="bg1"/>
              </a:buClr>
              <a:buFont typeface="+mj-lt"/>
              <a:buAutoNum type="arabicPeriod"/>
            </a:pPr>
            <a:r>
              <a:rPr lang="en-US" sz="1300" dirty="0" smtClean="0">
                <a:solidFill>
                  <a:schemeClr val="bg1"/>
                </a:solidFill>
                <a:uFill>
                  <a:noFill/>
                </a:uFill>
                <a:latin typeface="Raleway"/>
                <a:ea typeface="Raleway"/>
                <a:cs typeface="Raleway"/>
                <a:sym typeface="Raleway"/>
              </a:rPr>
              <a:t>Projects and policies</a:t>
            </a:r>
          </a:p>
          <a:p>
            <a:pPr marL="227013" lvl="0" indent="-227013" algn="l" rtl="0">
              <a:spcBef>
                <a:spcPts val="0"/>
              </a:spcBef>
              <a:spcAft>
                <a:spcPts val="600"/>
              </a:spcAft>
              <a:buClr>
                <a:schemeClr val="bg1"/>
              </a:buClr>
              <a:buFont typeface="+mj-lt"/>
              <a:buAutoNum type="arabicPeriod"/>
            </a:pPr>
            <a:r>
              <a:rPr lang="en-US" sz="1300" dirty="0" smtClean="0">
                <a:solidFill>
                  <a:schemeClr val="bg1"/>
                </a:solidFill>
                <a:uFill>
                  <a:noFill/>
                </a:uFill>
                <a:latin typeface="Raleway"/>
                <a:ea typeface="Raleway"/>
                <a:cs typeface="Raleway"/>
                <a:sym typeface="Raleway"/>
              </a:rPr>
              <a:t>Significant changes or outages to services</a:t>
            </a:r>
          </a:p>
          <a:p>
            <a:pPr marL="227013" lvl="0" indent="-227013" algn="l" rtl="0">
              <a:spcBef>
                <a:spcPts val="0"/>
              </a:spcBef>
              <a:spcAft>
                <a:spcPts val="600"/>
              </a:spcAft>
              <a:buClr>
                <a:schemeClr val="bg1"/>
              </a:buClr>
              <a:buFont typeface="+mj-lt"/>
              <a:buAutoNum type="arabicPeriod"/>
            </a:pPr>
            <a:r>
              <a:rPr lang="en-US" sz="1300" dirty="0" smtClean="0">
                <a:solidFill>
                  <a:schemeClr val="bg1"/>
                </a:solidFill>
                <a:uFill>
                  <a:noFill/>
                </a:uFill>
                <a:latin typeface="Raleway"/>
                <a:ea typeface="Raleway"/>
                <a:cs typeface="Raleway"/>
                <a:sym typeface="Raleway"/>
              </a:rPr>
              <a:t>Concerns from campus regarding IT services</a:t>
            </a:r>
          </a:p>
          <a:p>
            <a:pPr marL="227013" lvl="0" indent="-227013" algn="l" rtl="0">
              <a:spcBef>
                <a:spcPts val="0"/>
              </a:spcBef>
              <a:spcAft>
                <a:spcPts val="600"/>
              </a:spcAft>
              <a:buClr>
                <a:schemeClr val="bg1"/>
              </a:buClr>
              <a:buFont typeface="+mj-lt"/>
              <a:buAutoNum type="arabicPeriod"/>
            </a:pPr>
            <a:r>
              <a:rPr lang="en-US" sz="1300" dirty="0" smtClean="0">
                <a:solidFill>
                  <a:schemeClr val="bg1"/>
                </a:solidFill>
                <a:uFill>
                  <a:noFill/>
                </a:uFill>
                <a:latin typeface="Raleway"/>
                <a:ea typeface="Raleway"/>
                <a:cs typeface="Raleway"/>
                <a:sym typeface="Raleway"/>
              </a:rPr>
              <a:t>Continual improvement</a:t>
            </a:r>
          </a:p>
          <a:p>
            <a:pPr marL="227013" lvl="0" indent="-227013" algn="l" rtl="0">
              <a:spcBef>
                <a:spcPts val="0"/>
              </a:spcBef>
              <a:spcAft>
                <a:spcPts val="600"/>
              </a:spcAft>
              <a:buClr>
                <a:schemeClr val="bg1"/>
              </a:buClr>
              <a:buFont typeface="+mj-lt"/>
              <a:buAutoNum type="arabicPeriod"/>
            </a:pPr>
            <a:r>
              <a:rPr lang="en-US" sz="1300" dirty="0" smtClean="0">
                <a:solidFill>
                  <a:schemeClr val="bg1"/>
                </a:solidFill>
                <a:uFill>
                  <a:noFill/>
                </a:uFill>
                <a:latin typeface="Raleway"/>
                <a:ea typeface="Raleway"/>
                <a:cs typeface="Raleway"/>
                <a:sym typeface="Raleway"/>
              </a:rPr>
              <a:t>Metrics and information</a:t>
            </a:r>
            <a:endParaRPr lang="en-US" sz="1300" dirty="0">
              <a:solidFill>
                <a:schemeClr val="bg1"/>
              </a:solidFill>
              <a:uFill>
                <a:noFill/>
              </a:uFill>
              <a:latin typeface="Raleway"/>
              <a:ea typeface="Raleway"/>
              <a:cs typeface="Raleway"/>
              <a:sym typeface="Raleway"/>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Projects and policies</a:t>
            </a:r>
            <a:endParaRPr lang="en-US" dirty="0"/>
          </a:p>
        </p:txBody>
      </p:sp>
      <p:sp>
        <p:nvSpPr>
          <p:cNvPr id="3" name="TextBox 2">
            <a:extLst>
              <a:ext uri="{FF2B5EF4-FFF2-40B4-BE49-F238E27FC236}">
                <a16:creationId xmlns:a16="http://schemas.microsoft.com/office/drawing/2014/main" id="{B6EFBB58-CA3F-4C55-A303-AC18325D4BDE}"/>
              </a:ext>
            </a:extLst>
          </p:cNvPr>
          <p:cNvSpPr txBox="1"/>
          <p:nvPr/>
        </p:nvSpPr>
        <p:spPr>
          <a:xfrm>
            <a:off x="842963" y="2093119"/>
            <a:ext cx="5547387" cy="1600438"/>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latin typeface="Raleway" panose="020B0604020202020204" charset="0"/>
              </a:rPr>
              <a:t>Update: Recap of HCM 9.2 Upgrade (Rob Caffey / Gregg Holcomb)</a:t>
            </a:r>
          </a:p>
          <a:p>
            <a:pPr marL="285750" lvl="5" indent="-285750">
              <a:buFont typeface="Arial" panose="020B0604020202020204" pitchFamily="34" charset="0"/>
              <a:buChar char="•"/>
            </a:pPr>
            <a:r>
              <a:rPr lang="en-US" dirty="0" smtClean="0">
                <a:solidFill>
                  <a:schemeClr val="bg1"/>
                </a:solidFill>
                <a:latin typeface="Raleway" panose="020B0604020202020204" charset="0"/>
              </a:rPr>
              <a:t>         Tax updates and PUM schedule</a:t>
            </a:r>
          </a:p>
          <a:p>
            <a:pPr marL="285750" indent="-285750">
              <a:buFont typeface="Arial" panose="020B0604020202020204" pitchFamily="34" charset="0"/>
              <a:buChar char="•"/>
            </a:pPr>
            <a:r>
              <a:rPr lang="en-US" dirty="0" smtClean="0">
                <a:solidFill>
                  <a:schemeClr val="bg1"/>
                </a:solidFill>
                <a:latin typeface="Raleway" panose="020B0604020202020204" charset="0"/>
              </a:rPr>
              <a:t>Update: Digital Asset Management Solution (Breana Kohler)</a:t>
            </a:r>
          </a:p>
          <a:p>
            <a:pPr marL="285750" indent="-285750">
              <a:buFont typeface="Arial" panose="020B0604020202020204" pitchFamily="34" charset="0"/>
              <a:buChar char="•"/>
            </a:pPr>
            <a:r>
              <a:rPr lang="en-US" dirty="0" smtClean="0">
                <a:solidFill>
                  <a:schemeClr val="bg1"/>
                </a:solidFill>
                <a:latin typeface="Raleway" panose="020B0604020202020204" charset="0"/>
              </a:rPr>
              <a:t>New: Project Management Software (Tom Roderick</a:t>
            </a:r>
            <a:r>
              <a:rPr lang="en-US" dirty="0" smtClean="0">
                <a:solidFill>
                  <a:schemeClr val="bg1"/>
                </a:solidFill>
                <a:latin typeface="Raleway" panose="020B0604020202020204" charset="0"/>
              </a:rPr>
              <a:t>)</a:t>
            </a:r>
          </a:p>
          <a:p>
            <a:pPr marL="285750" indent="-285750">
              <a:buFont typeface="Arial" panose="020B0604020202020204" pitchFamily="34" charset="0"/>
              <a:buChar char="•"/>
            </a:pPr>
            <a:r>
              <a:rPr lang="en-US" dirty="0" smtClean="0">
                <a:solidFill>
                  <a:schemeClr val="bg1"/>
                </a:solidFill>
                <a:latin typeface="Raleway" panose="020B0604020202020204" charset="0"/>
              </a:rPr>
              <a:t>New: KU Lawrence Campus-wide Space Scheduling Tool (Melissa Smith)</a:t>
            </a:r>
            <a:endParaRPr lang="en-US" dirty="0" smtClean="0">
              <a:solidFill>
                <a:schemeClr val="bg1"/>
              </a:solidFill>
              <a:latin typeface="Raleway" panose="020B0604020202020204" charset="0"/>
            </a:endParaRPr>
          </a:p>
        </p:txBody>
      </p:sp>
    </p:spTree>
    <p:extLst>
      <p:ext uri="{BB962C8B-B14F-4D97-AF65-F5344CB8AC3E}">
        <p14:creationId xmlns:p14="http://schemas.microsoft.com/office/powerpoint/2010/main" val="1302408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0"/>
          <p:cNvSpPr txBox="1">
            <a:spLocks noGrp="1"/>
          </p:cNvSpPr>
          <p:nvPr>
            <p:ph type="title"/>
          </p:nvPr>
        </p:nvSpPr>
        <p:spPr>
          <a:xfrm>
            <a:off x="729450" y="1318649"/>
            <a:ext cx="7688700" cy="8218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Project Updates</a:t>
            </a:r>
            <a:r>
              <a:rPr lang="en-GB" dirty="0"/>
              <a:t/>
            </a:r>
            <a:br>
              <a:rPr lang="en-GB" dirty="0"/>
            </a:br>
            <a:r>
              <a:rPr lang="en-GB" dirty="0"/>
              <a:t/>
            </a:r>
            <a:br>
              <a:rPr lang="en-GB" dirty="0"/>
            </a:br>
            <a:endParaRPr dirty="0">
              <a:solidFill>
                <a:schemeClr val="tx1"/>
              </a:solidFill>
            </a:endParaRPr>
          </a:p>
        </p:txBody>
      </p:sp>
      <p:sp>
        <p:nvSpPr>
          <p:cNvPr id="3" name="Text Placeholder 2">
            <a:extLst>
              <a:ext uri="{FF2B5EF4-FFF2-40B4-BE49-F238E27FC236}">
                <a16:creationId xmlns:a16="http://schemas.microsoft.com/office/drawing/2014/main" id="{7D76802F-B0FA-45CA-A24D-27CAF1A84509}"/>
              </a:ext>
            </a:extLst>
          </p:cNvPr>
          <p:cNvSpPr>
            <a:spLocks noGrp="1"/>
          </p:cNvSpPr>
          <p:nvPr>
            <p:ph type="body" idx="1"/>
          </p:nvPr>
        </p:nvSpPr>
        <p:spPr>
          <a:xfrm>
            <a:off x="729450" y="2078875"/>
            <a:ext cx="7812092" cy="2876142"/>
          </a:xfrm>
        </p:spPr>
        <p:txBody>
          <a:bodyPr/>
          <a:lstStyle/>
          <a:p>
            <a:pPr>
              <a:lnSpc>
                <a:spcPct val="114999"/>
              </a:lnSpc>
              <a:spcAft>
                <a:spcPts val="600"/>
              </a:spcAft>
            </a:pPr>
            <a:r>
              <a:rPr lang="en-US" sz="1600" dirty="0" smtClean="0"/>
              <a:t>HCM 9.2</a:t>
            </a:r>
          </a:p>
          <a:p>
            <a:pPr>
              <a:lnSpc>
                <a:spcPct val="114999"/>
              </a:lnSpc>
              <a:spcAft>
                <a:spcPts val="600"/>
              </a:spcAft>
            </a:pPr>
            <a:r>
              <a:rPr lang="en-US" sz="1600" dirty="0" smtClean="0"/>
              <a:t>Digital Asset Management Solution</a:t>
            </a:r>
          </a:p>
          <a:p>
            <a:pPr>
              <a:lnSpc>
                <a:spcPct val="114999"/>
              </a:lnSpc>
              <a:spcAft>
                <a:spcPts val="600"/>
              </a:spcAft>
            </a:pPr>
            <a:r>
              <a:rPr lang="en-US" sz="1600" dirty="0" smtClean="0"/>
              <a:t>Project Management Software</a:t>
            </a:r>
            <a:endParaRPr lang="en-US" sz="1600" dirty="0"/>
          </a:p>
        </p:txBody>
      </p:sp>
    </p:spTree>
    <p:extLst>
      <p:ext uri="{BB962C8B-B14F-4D97-AF65-F5344CB8AC3E}">
        <p14:creationId xmlns:p14="http://schemas.microsoft.com/office/powerpoint/2010/main" val="40203419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0"/>
          <p:cNvSpPr txBox="1">
            <a:spLocks noGrp="1"/>
          </p:cNvSpPr>
          <p:nvPr>
            <p:ph type="title"/>
          </p:nvPr>
        </p:nvSpPr>
        <p:spPr>
          <a:xfrm>
            <a:off x="729450" y="1318650"/>
            <a:ext cx="7688700" cy="541502"/>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KU Lawrence Campus-Wide Scheduling Tool</a:t>
            </a:r>
            <a:r>
              <a:rPr lang="en-GB" dirty="0"/>
              <a:t/>
            </a:r>
            <a:br>
              <a:rPr lang="en-GB" dirty="0"/>
            </a:br>
            <a:r>
              <a:rPr lang="en-GB" dirty="0"/>
              <a:t/>
            </a:r>
            <a:br>
              <a:rPr lang="en-GB" dirty="0"/>
            </a:br>
            <a:endParaRPr dirty="0">
              <a:solidFill>
                <a:schemeClr val="tx1"/>
              </a:solidFill>
            </a:endParaRPr>
          </a:p>
        </p:txBody>
      </p:sp>
      <p:sp>
        <p:nvSpPr>
          <p:cNvPr id="3" name="Text Placeholder 2">
            <a:extLst>
              <a:ext uri="{FF2B5EF4-FFF2-40B4-BE49-F238E27FC236}">
                <a16:creationId xmlns:a16="http://schemas.microsoft.com/office/drawing/2014/main" id="{7D76802F-B0FA-45CA-A24D-27CAF1A84509}"/>
              </a:ext>
            </a:extLst>
          </p:cNvPr>
          <p:cNvSpPr>
            <a:spLocks noGrp="1"/>
          </p:cNvSpPr>
          <p:nvPr>
            <p:ph type="body" idx="1"/>
          </p:nvPr>
        </p:nvSpPr>
        <p:spPr>
          <a:xfrm>
            <a:off x="729450" y="1901952"/>
            <a:ext cx="7812092" cy="3053065"/>
          </a:xfrm>
        </p:spPr>
        <p:txBody>
          <a:bodyPr/>
          <a:lstStyle/>
          <a:p>
            <a:pPr marL="146050" indent="0">
              <a:lnSpc>
                <a:spcPct val="114999"/>
              </a:lnSpc>
              <a:spcAft>
                <a:spcPts val="600"/>
              </a:spcAft>
              <a:buNone/>
            </a:pPr>
            <a:r>
              <a:rPr lang="en-US" sz="1100" dirty="0"/>
              <a:t>The impetus for this project comes from the Provost’s Administrative Services Review that took place in spring, 2021. One of the recommendations, associated with space, was to implement a universal space scheduling tool. KU has several different programs, apps, and resources that accommodate with scheduling the various types of space across campus. Ideally, we would have one, robust, holistic space scheduling solution that meets the following </a:t>
            </a:r>
            <a:r>
              <a:rPr lang="en-US" sz="1100" dirty="0" smtClean="0"/>
              <a:t>criteria:</a:t>
            </a:r>
          </a:p>
          <a:p>
            <a:pPr>
              <a:lnSpc>
                <a:spcPct val="114999"/>
              </a:lnSpc>
              <a:spcAft>
                <a:spcPts val="600"/>
              </a:spcAft>
            </a:pPr>
            <a:r>
              <a:rPr lang="en-US" sz="1100" dirty="0" smtClean="0"/>
              <a:t>Single-sign-on </a:t>
            </a:r>
            <a:r>
              <a:rPr lang="en-US" sz="1100" dirty="0"/>
              <a:t>users can personally reserve any space on campus (certain room types will have restrictions and will require a certain level of access). Examples of spaces that can be reserved are as follows: event spaces, conference rooms, special-use rooms (i.e. lactation rooms, reflection spaces, hoteling office spaces), and any other rooms not reserved for class </a:t>
            </a:r>
            <a:r>
              <a:rPr lang="en-US" sz="1100" dirty="0" smtClean="0"/>
              <a:t>use</a:t>
            </a:r>
          </a:p>
          <a:p>
            <a:pPr>
              <a:lnSpc>
                <a:spcPct val="114999"/>
              </a:lnSpc>
              <a:spcAft>
                <a:spcPts val="600"/>
              </a:spcAft>
            </a:pPr>
            <a:r>
              <a:rPr lang="en-US" sz="1100" dirty="0"/>
              <a:t>Either replaces the current classroom scheduling software or integrates with </a:t>
            </a:r>
            <a:r>
              <a:rPr lang="en-US" sz="1100" dirty="0" smtClean="0"/>
              <a:t>it</a:t>
            </a:r>
          </a:p>
          <a:p>
            <a:pPr>
              <a:lnSpc>
                <a:spcPct val="114999"/>
              </a:lnSpc>
              <a:spcAft>
                <a:spcPts val="600"/>
              </a:spcAft>
            </a:pPr>
            <a:r>
              <a:rPr lang="en-US" sz="1100" dirty="0"/>
              <a:t>Can integrate with Maximo, </a:t>
            </a:r>
            <a:r>
              <a:rPr lang="en-US" sz="1100" dirty="0" err="1"/>
              <a:t>Metasys</a:t>
            </a:r>
            <a:r>
              <a:rPr lang="en-US" sz="1100" dirty="0"/>
              <a:t>, and </a:t>
            </a:r>
            <a:r>
              <a:rPr lang="en-US" sz="1100" dirty="0" smtClean="0"/>
              <a:t>Outlook</a:t>
            </a:r>
          </a:p>
          <a:p>
            <a:pPr>
              <a:lnSpc>
                <a:spcPct val="114999"/>
              </a:lnSpc>
              <a:spcAft>
                <a:spcPts val="600"/>
              </a:spcAft>
            </a:pPr>
            <a:r>
              <a:rPr lang="en-US" sz="1100" dirty="0"/>
              <a:t>Has levels of user </a:t>
            </a:r>
            <a:r>
              <a:rPr lang="en-US" sz="1100" dirty="0" smtClean="0"/>
              <a:t>permissions</a:t>
            </a:r>
          </a:p>
          <a:p>
            <a:pPr>
              <a:lnSpc>
                <a:spcPct val="114999"/>
              </a:lnSpc>
              <a:spcAft>
                <a:spcPts val="600"/>
              </a:spcAft>
            </a:pPr>
            <a:r>
              <a:rPr lang="en-US" sz="1100" dirty="0"/>
              <a:t>Has a search function where users can filter by room size, use-type, resources, </a:t>
            </a:r>
            <a:r>
              <a:rPr lang="en-US" sz="1100" dirty="0" err="1" smtClean="0"/>
              <a:t>etc</a:t>
            </a:r>
            <a:endParaRPr lang="en-US" sz="1100" dirty="0" smtClean="0"/>
          </a:p>
          <a:p>
            <a:pPr>
              <a:lnSpc>
                <a:spcPct val="114999"/>
              </a:lnSpc>
              <a:spcAft>
                <a:spcPts val="600"/>
              </a:spcAft>
            </a:pPr>
            <a:r>
              <a:rPr lang="en-US" sz="1100" dirty="0"/>
              <a:t>N</a:t>
            </a:r>
            <a:r>
              <a:rPr lang="en-US" sz="1100" dirty="0" smtClean="0"/>
              <a:t>aming conventions across all systems should align (</a:t>
            </a:r>
            <a:r>
              <a:rPr lang="en-US" sz="1100" smtClean="0"/>
              <a:t>scheduling tool, Outlook</a:t>
            </a:r>
            <a:r>
              <a:rPr lang="en-US" sz="1100" dirty="0" smtClean="0"/>
              <a:t>, Maximo, </a:t>
            </a:r>
            <a:r>
              <a:rPr lang="en-US" sz="1100" dirty="0" err="1" smtClean="0"/>
              <a:t>etc</a:t>
            </a:r>
            <a:r>
              <a:rPr lang="en-US" sz="1100" dirty="0" smtClean="0"/>
              <a:t>)</a:t>
            </a:r>
          </a:p>
          <a:p>
            <a:pPr>
              <a:lnSpc>
                <a:spcPct val="114999"/>
              </a:lnSpc>
              <a:spcAft>
                <a:spcPts val="600"/>
              </a:spcAft>
            </a:pPr>
            <a:endParaRPr lang="en-US" sz="1100" dirty="0"/>
          </a:p>
        </p:txBody>
      </p:sp>
    </p:spTree>
    <p:extLst>
      <p:ext uri="{BB962C8B-B14F-4D97-AF65-F5344CB8AC3E}">
        <p14:creationId xmlns:p14="http://schemas.microsoft.com/office/powerpoint/2010/main" val="1051359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Significant changes or outages</a:t>
            </a:r>
            <a:endParaRPr lang="en-US" dirty="0"/>
          </a:p>
        </p:txBody>
      </p:sp>
      <p:sp>
        <p:nvSpPr>
          <p:cNvPr id="3" name="TextBox 2">
            <a:extLst>
              <a:ext uri="{FF2B5EF4-FFF2-40B4-BE49-F238E27FC236}">
                <a16:creationId xmlns:a16="http://schemas.microsoft.com/office/drawing/2014/main" id="{B6EFBB58-CA3F-4C55-A303-AC18325D4BDE}"/>
              </a:ext>
            </a:extLst>
          </p:cNvPr>
          <p:cNvSpPr txBox="1"/>
          <p:nvPr/>
        </p:nvSpPr>
        <p:spPr>
          <a:xfrm>
            <a:off x="842963" y="2093119"/>
            <a:ext cx="5851553" cy="738664"/>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latin typeface="Raleway" panose="020B0604020202020204" charset="0"/>
              </a:rPr>
              <a:t>New: High-level overview of efforts to streamline SSO services (Rob Caffey)</a:t>
            </a:r>
          </a:p>
          <a:p>
            <a:pPr marL="285750" indent="-285750">
              <a:buFont typeface="Arial" panose="020B0604020202020204" pitchFamily="34" charset="0"/>
              <a:buChar char="•"/>
            </a:pPr>
            <a:r>
              <a:rPr lang="en-US" dirty="0" smtClean="0">
                <a:solidFill>
                  <a:schemeClr val="bg1"/>
                </a:solidFill>
                <a:latin typeface="Raleway" panose="020B0604020202020204" charset="0"/>
              </a:rPr>
              <a:t>Major Incidents (Tom Roderick)</a:t>
            </a:r>
          </a:p>
        </p:txBody>
      </p:sp>
    </p:spTree>
    <p:extLst>
      <p:ext uri="{BB962C8B-B14F-4D97-AF65-F5344CB8AC3E}">
        <p14:creationId xmlns:p14="http://schemas.microsoft.com/office/powerpoint/2010/main" val="3332737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0"/>
          <p:cNvSpPr txBox="1">
            <a:spLocks noGrp="1"/>
          </p:cNvSpPr>
          <p:nvPr>
            <p:ph type="title"/>
          </p:nvPr>
        </p:nvSpPr>
        <p:spPr>
          <a:xfrm>
            <a:off x="729450" y="1318649"/>
            <a:ext cx="7688700" cy="8218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Significant Change to Service</a:t>
            </a:r>
            <a:r>
              <a:rPr lang="en-GB" dirty="0"/>
              <a:t/>
            </a:r>
            <a:br>
              <a:rPr lang="en-GB" dirty="0"/>
            </a:br>
            <a:r>
              <a:rPr lang="en-GB" sz="1600" dirty="0" smtClean="0">
                <a:solidFill>
                  <a:schemeClr val="tx1"/>
                </a:solidFill>
              </a:rPr>
              <a:t>Rob Caffey</a:t>
            </a:r>
            <a:r>
              <a:rPr lang="en-GB" dirty="0"/>
              <a:t/>
            </a:r>
            <a:br>
              <a:rPr lang="en-GB" dirty="0"/>
            </a:br>
            <a:endParaRPr dirty="0">
              <a:solidFill>
                <a:schemeClr val="tx1"/>
              </a:solidFill>
            </a:endParaRPr>
          </a:p>
        </p:txBody>
      </p:sp>
      <p:sp>
        <p:nvSpPr>
          <p:cNvPr id="3" name="Text Placeholder 2">
            <a:extLst>
              <a:ext uri="{FF2B5EF4-FFF2-40B4-BE49-F238E27FC236}">
                <a16:creationId xmlns:a16="http://schemas.microsoft.com/office/drawing/2014/main" id="{7D76802F-B0FA-45CA-A24D-27CAF1A84509}"/>
              </a:ext>
            </a:extLst>
          </p:cNvPr>
          <p:cNvSpPr>
            <a:spLocks noGrp="1"/>
          </p:cNvSpPr>
          <p:nvPr>
            <p:ph type="body" idx="1"/>
          </p:nvPr>
        </p:nvSpPr>
        <p:spPr>
          <a:xfrm>
            <a:off x="729450" y="2078875"/>
            <a:ext cx="7812092" cy="2876142"/>
          </a:xfrm>
        </p:spPr>
        <p:txBody>
          <a:bodyPr/>
          <a:lstStyle/>
          <a:p>
            <a:pPr>
              <a:lnSpc>
                <a:spcPct val="114999"/>
              </a:lnSpc>
              <a:spcAft>
                <a:spcPts val="600"/>
              </a:spcAft>
            </a:pPr>
            <a:r>
              <a:rPr lang="en-US" sz="1600" dirty="0" smtClean="0"/>
              <a:t>High-level overview of efforts to streamline SSO services</a:t>
            </a:r>
            <a:endParaRPr lang="en-US" sz="1600" dirty="0"/>
          </a:p>
        </p:txBody>
      </p:sp>
    </p:spTree>
    <p:extLst>
      <p:ext uri="{BB962C8B-B14F-4D97-AF65-F5344CB8AC3E}">
        <p14:creationId xmlns:p14="http://schemas.microsoft.com/office/powerpoint/2010/main" val="2110210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0"/>
          <p:cNvSpPr txBox="1">
            <a:spLocks noGrp="1"/>
          </p:cNvSpPr>
          <p:nvPr>
            <p:ph type="title"/>
          </p:nvPr>
        </p:nvSpPr>
        <p:spPr>
          <a:xfrm>
            <a:off x="729450" y="1318649"/>
            <a:ext cx="7688700" cy="82187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smtClean="0"/>
              <a:t>Major Incidents</a:t>
            </a:r>
            <a:r>
              <a:rPr lang="en-GB" dirty="0"/>
              <a:t/>
            </a:r>
            <a:br>
              <a:rPr lang="en-GB" dirty="0"/>
            </a:br>
            <a:r>
              <a:rPr lang="en-GB" sz="1600" dirty="0" smtClean="0">
                <a:solidFill>
                  <a:schemeClr val="tx1"/>
                </a:solidFill>
              </a:rPr>
              <a:t>Tom Roderick</a:t>
            </a:r>
            <a:r>
              <a:rPr lang="en-GB" dirty="0"/>
              <a:t/>
            </a:r>
            <a:br>
              <a:rPr lang="en-GB" dirty="0"/>
            </a:br>
            <a:endParaRPr dirty="0">
              <a:solidFill>
                <a:schemeClr val="tx1"/>
              </a:solidFill>
            </a:endParaRPr>
          </a:p>
        </p:txBody>
      </p:sp>
      <p:sp>
        <p:nvSpPr>
          <p:cNvPr id="3" name="Text Placeholder 2">
            <a:extLst>
              <a:ext uri="{FF2B5EF4-FFF2-40B4-BE49-F238E27FC236}">
                <a16:creationId xmlns:a16="http://schemas.microsoft.com/office/drawing/2014/main" id="{7D76802F-B0FA-45CA-A24D-27CAF1A84509}"/>
              </a:ext>
            </a:extLst>
          </p:cNvPr>
          <p:cNvSpPr>
            <a:spLocks noGrp="1"/>
          </p:cNvSpPr>
          <p:nvPr>
            <p:ph type="body" idx="1"/>
          </p:nvPr>
        </p:nvSpPr>
        <p:spPr>
          <a:xfrm>
            <a:off x="729450" y="2078875"/>
            <a:ext cx="7812092" cy="2876142"/>
          </a:xfrm>
        </p:spPr>
        <p:txBody>
          <a:bodyPr/>
          <a:lstStyle/>
          <a:p>
            <a:pPr>
              <a:lnSpc>
                <a:spcPct val="114999"/>
              </a:lnSpc>
              <a:spcAft>
                <a:spcPts val="600"/>
              </a:spcAft>
            </a:pPr>
            <a:r>
              <a:rPr lang="en-US" sz="1200" dirty="0" smtClean="0"/>
              <a:t>Enroll &amp; Pay unavailable for some users. (August 23, 2021, starting at 11:03am). Integration and memory issues. Resolved: 1:25pm.</a:t>
            </a:r>
          </a:p>
          <a:p>
            <a:pPr>
              <a:lnSpc>
                <a:spcPct val="114999"/>
              </a:lnSpc>
              <a:spcAft>
                <a:spcPts val="600"/>
              </a:spcAft>
            </a:pPr>
            <a:r>
              <a:rPr lang="en-US" sz="1200" dirty="0" smtClean="0"/>
              <a:t>Voice services offline at KLETC. (September 01, 2021, starting at 9:04am). Voice provider changed IP, needed updating in KU systems. Resolved: 9:26am</a:t>
            </a:r>
          </a:p>
          <a:p>
            <a:pPr>
              <a:lnSpc>
                <a:spcPct val="114999"/>
              </a:lnSpc>
              <a:spcAft>
                <a:spcPts val="600"/>
              </a:spcAft>
            </a:pPr>
            <a:r>
              <a:rPr lang="en-US" sz="1200" dirty="0" smtClean="0"/>
              <a:t>Network outage at Edwards Campus (September 07, 2021, starting at 5:34pm). UPS failure on network. Reported resolved at 6:18pm.</a:t>
            </a:r>
          </a:p>
        </p:txBody>
      </p:sp>
    </p:spTree>
    <p:extLst>
      <p:ext uri="{BB962C8B-B14F-4D97-AF65-F5344CB8AC3E}">
        <p14:creationId xmlns:p14="http://schemas.microsoft.com/office/powerpoint/2010/main" val="18516135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Concerns from campus</a:t>
            </a:r>
            <a:endParaRPr lang="en-US" dirty="0"/>
          </a:p>
        </p:txBody>
      </p:sp>
      <p:sp>
        <p:nvSpPr>
          <p:cNvPr id="3" name="TextBox 2">
            <a:extLst>
              <a:ext uri="{FF2B5EF4-FFF2-40B4-BE49-F238E27FC236}">
                <a16:creationId xmlns:a16="http://schemas.microsoft.com/office/drawing/2014/main" id="{B6EFBB58-CA3F-4C55-A303-AC18325D4BDE}"/>
              </a:ext>
            </a:extLst>
          </p:cNvPr>
          <p:cNvSpPr txBox="1"/>
          <p:nvPr/>
        </p:nvSpPr>
        <p:spPr>
          <a:xfrm>
            <a:off x="842963" y="2093119"/>
            <a:ext cx="5547387" cy="307777"/>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chemeClr val="bg1"/>
                </a:solidFill>
                <a:latin typeface="Raleway" panose="020B0604020202020204" charset="0"/>
              </a:rPr>
              <a:t>Opportunity for members to share thoughts / feedback</a:t>
            </a:r>
            <a:endParaRPr lang="en-US" dirty="0">
              <a:solidFill>
                <a:schemeClr val="bg1"/>
              </a:solidFill>
              <a:latin typeface="Raleway" panose="020B0604020202020204" charset="0"/>
            </a:endParaRPr>
          </a:p>
        </p:txBody>
      </p:sp>
    </p:spTree>
    <p:extLst>
      <p:ext uri="{BB962C8B-B14F-4D97-AF65-F5344CB8AC3E}">
        <p14:creationId xmlns:p14="http://schemas.microsoft.com/office/powerpoint/2010/main" val="3111304251"/>
      </p:ext>
    </p:extLst>
  </p:cSld>
  <p:clrMapOvr>
    <a:masterClrMapping/>
  </p:clrMapOvr>
</p:sld>
</file>

<file path=ppt/theme/theme1.xml><?xml version="1.0" encoding="utf-8"?>
<a:theme xmlns:a="http://schemas.openxmlformats.org/drawingml/2006/main" name="Streamline">
  <a:themeElements>
    <a:clrScheme name="Custom 2">
      <a:dk1>
        <a:srgbClr val="0051BA"/>
      </a:dk1>
      <a:lt1>
        <a:sysClr val="window" lastClr="FFFFFF"/>
      </a:lt1>
      <a:dk2>
        <a:srgbClr val="44546A"/>
      </a:dk2>
      <a:lt2>
        <a:srgbClr val="E7E6E6"/>
      </a:lt2>
      <a:accent1>
        <a:srgbClr val="0051BA"/>
      </a:accent1>
      <a:accent2>
        <a:srgbClr val="E8000D"/>
      </a:accent2>
      <a:accent3>
        <a:srgbClr val="85898A"/>
      </a:accent3>
      <a:accent4>
        <a:srgbClr val="FFC82D"/>
      </a:accent4>
      <a:accent5>
        <a:srgbClr val="003459"/>
      </a:accent5>
      <a:accent6>
        <a:srgbClr val="73CBF2"/>
      </a:accent6>
      <a:hlink>
        <a:srgbClr val="2767FF"/>
      </a:hlink>
      <a:folHlink>
        <a:srgbClr val="2767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6983C084EBD2F40B2EA75CC5377045E" ma:contentTypeVersion="13" ma:contentTypeDescription="Create a new document." ma:contentTypeScope="" ma:versionID="dc61b1d316691867b9148dfbf880390c">
  <xsd:schema xmlns:xsd="http://www.w3.org/2001/XMLSchema" xmlns:xs="http://www.w3.org/2001/XMLSchema" xmlns:p="http://schemas.microsoft.com/office/2006/metadata/properties" xmlns:ns3="6b587d2d-66c9-4692-93c0-6b1048c46d58" xmlns:ns4="0c30f051-b1f9-4c27-be64-fba4ec610c30" targetNamespace="http://schemas.microsoft.com/office/2006/metadata/properties" ma:root="true" ma:fieldsID="cbc16b638b7a0bdfb99d29a1c2ebeec8" ns3:_="" ns4:_="">
    <xsd:import namespace="6b587d2d-66c9-4692-93c0-6b1048c46d58"/>
    <xsd:import namespace="0c30f051-b1f9-4c27-be64-fba4ec610c30"/>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OCR" minOccurs="0"/>
                <xsd:element ref="ns4:MediaServiceEventHashCode" minOccurs="0"/>
                <xsd:element ref="ns4:MediaServiceGenerationTime" minOccurs="0"/>
                <xsd:element ref="ns4:MediaServiceLocation"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587d2d-66c9-4692-93c0-6b1048c46d5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30f051-b1f9-4c27-be64-fba4ec610c30"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60ED73-2885-4991-AA4B-E884B99CA80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587d2d-66c9-4692-93c0-6b1048c46d58"/>
    <ds:schemaRef ds:uri="0c30f051-b1f9-4c27-be64-fba4ec610c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930ED39-E8D3-4E36-B43C-3BE9C3EAD5A7}">
  <ds:schemaRefs>
    <ds:schemaRef ds:uri="http://schemas.openxmlformats.org/package/2006/metadata/core-properties"/>
    <ds:schemaRef ds:uri="0c30f051-b1f9-4c27-be64-fba4ec610c30"/>
    <ds:schemaRef ds:uri="http://purl.org/dc/dcmitype/"/>
    <ds:schemaRef ds:uri="http://schemas.microsoft.com/office/2006/documentManagement/types"/>
    <ds:schemaRef ds:uri="http://purl.org/dc/elements/1.1/"/>
    <ds:schemaRef ds:uri="http://schemas.microsoft.com/office/2006/metadata/properties"/>
    <ds:schemaRef ds:uri="6b587d2d-66c9-4692-93c0-6b1048c46d58"/>
    <ds:schemaRef ds:uri="http://purl.org/dc/term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8C66BC18-E8C5-4F7E-AD72-4659FDFC8CF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255</TotalTime>
  <Words>477</Words>
  <Application>Microsoft Office PowerPoint</Application>
  <PresentationFormat>On-screen Show (16:9)</PresentationFormat>
  <Paragraphs>46</Paragraphs>
  <Slides>14</Slides>
  <Notes>12</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Lato</vt:lpstr>
      <vt:lpstr>Raleway</vt:lpstr>
      <vt:lpstr>Arial</vt:lpstr>
      <vt:lpstr>Streamline</vt:lpstr>
      <vt:lpstr>Admin &amp; Business Service Council</vt:lpstr>
      <vt:lpstr>Standing Agenda</vt:lpstr>
      <vt:lpstr>Projects and policies</vt:lpstr>
      <vt:lpstr>Project Updates  </vt:lpstr>
      <vt:lpstr>KU Lawrence Campus-Wide Scheduling Tool  </vt:lpstr>
      <vt:lpstr>Significant changes or outages</vt:lpstr>
      <vt:lpstr>Significant Change to Service Rob Caffey </vt:lpstr>
      <vt:lpstr>Major Incidents Tom Roderick </vt:lpstr>
      <vt:lpstr>Concerns from campus</vt:lpstr>
      <vt:lpstr>Continual Improvement</vt:lpstr>
      <vt:lpstr>Metrics and information</vt:lpstr>
      <vt:lpstr>PowerPoint Presentation</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Consulting Proposal</dc:title>
  <dc:creator>Johannes, Suzie</dc:creator>
  <cp:lastModifiedBy>Roderick, Thomas</cp:lastModifiedBy>
  <cp:revision>25</cp:revision>
  <cp:lastPrinted>2019-05-14T15:48:00Z</cp:lastPrinted>
  <dcterms:modified xsi:type="dcterms:W3CDTF">2021-09-17T13:00:47Z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0x01010016983C084EBD2F40B2EA75CC5377045E</vt:lpwstr>
  </property>
</Properties>
</file>